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4949" r:id="rId5"/>
  </p:sldMasterIdLst>
  <p:notesMasterIdLst>
    <p:notesMasterId r:id="rId30"/>
  </p:notesMasterIdLst>
  <p:handoutMasterIdLst>
    <p:handoutMasterId r:id="rId31"/>
  </p:handoutMasterIdLst>
  <p:sldIdLst>
    <p:sldId id="2076136255" r:id="rId6"/>
    <p:sldId id="2076136266" r:id="rId7"/>
    <p:sldId id="2076136285" r:id="rId8"/>
    <p:sldId id="2076136267" r:id="rId9"/>
    <p:sldId id="2076136286" r:id="rId10"/>
    <p:sldId id="2076136257" r:id="rId11"/>
    <p:sldId id="2076136269" r:id="rId12"/>
    <p:sldId id="2076136258" r:id="rId13"/>
    <p:sldId id="2076136272" r:id="rId14"/>
    <p:sldId id="2076136273" r:id="rId15"/>
    <p:sldId id="2076136274" r:id="rId16"/>
    <p:sldId id="2076136275" r:id="rId17"/>
    <p:sldId id="2076136276" r:id="rId18"/>
    <p:sldId id="2076136277" r:id="rId19"/>
    <p:sldId id="2076136259" r:id="rId20"/>
    <p:sldId id="2076136278" r:id="rId21"/>
    <p:sldId id="2076136280" r:id="rId22"/>
    <p:sldId id="2076136281" r:id="rId23"/>
    <p:sldId id="2076136283" r:id="rId24"/>
    <p:sldId id="2076136288" r:id="rId25"/>
    <p:sldId id="2076136282" r:id="rId26"/>
    <p:sldId id="2076136284" r:id="rId27"/>
    <p:sldId id="2076136260" r:id="rId28"/>
    <p:sldId id="2076136287" r:id="rId29"/>
  </p:sldIdLst>
  <p:sldSz cx="12192000" cy="6858000"/>
  <p:notesSz cx="6858000" cy="1123950"/>
  <p:embeddedFontLst>
    <p:embeddedFont>
      <p:font typeface="Consolas" panose="020B0609020204030204" pitchFamily="49" charset="0"/>
      <p:regular r:id="rId32"/>
      <p:bold r:id="rId33"/>
      <p:italic r:id="rId34"/>
      <p:boldItalic r:id="rId35"/>
    </p:embeddedFont>
    <p:embeddedFont>
      <p:font typeface="Lufga" panose="00000500000000000000" charset="0"/>
      <p:regular r:id="rId36"/>
      <p:bold r:id="rId37"/>
    </p:embeddedFont>
    <p:embeddedFont>
      <p:font typeface="Myriad Pro" panose="020B0503030403020204" charset="0"/>
      <p:regular r:id="rId38"/>
      <p:bold r:id="rId39"/>
      <p:boldItalic r:id="rId40"/>
    </p:embeddedFont>
    <p:embeddedFont>
      <p:font typeface="Quicksand" charset="0"/>
      <p:regular r:id="rId41"/>
      <p:bold r:id="rId42"/>
    </p:embeddedFont>
    <p:embeddedFont>
      <p:font typeface="Segoe UI" panose="020B0502040204020203" pitchFamily="34" charset="0"/>
      <p:regular r:id="rId43"/>
      <p:bold r:id="rId44"/>
      <p:italic r:id="rId45"/>
      <p:boldItalic r:id="rId46"/>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lobal Presentation" id="{38B656EC-D568-4EF7-8842-9FA1AE1192C9}">
          <p14:sldIdLst>
            <p14:sldId id="2076136255"/>
          </p14:sldIdLst>
        </p14:section>
        <p14:section name="Local Presentation" id="{111C68EB-42C2-4590-AB8C-55293A14ED12}">
          <p14:sldIdLst>
            <p14:sldId id="2076136266"/>
            <p14:sldId id="2076136285"/>
            <p14:sldId id="2076136267"/>
            <p14:sldId id="2076136286"/>
          </p14:sldIdLst>
        </p14:section>
        <p14:section name="Section A" id="{4B696DAC-B9CF-4C61-BDD2-0430F91D9E80}">
          <p14:sldIdLst>
            <p14:sldId id="2076136257"/>
            <p14:sldId id="2076136269"/>
            <p14:sldId id="2076136258"/>
            <p14:sldId id="2076136272"/>
            <p14:sldId id="2076136273"/>
            <p14:sldId id="2076136274"/>
            <p14:sldId id="2076136275"/>
            <p14:sldId id="2076136276"/>
            <p14:sldId id="2076136277"/>
          </p14:sldIdLst>
        </p14:section>
        <p14:section name="Demo A" id="{CFE990DA-3035-4A2B-AE0C-0799055AFF59}">
          <p14:sldIdLst>
            <p14:sldId id="2076136259"/>
            <p14:sldId id="2076136278"/>
            <p14:sldId id="2076136280"/>
            <p14:sldId id="2076136281"/>
            <p14:sldId id="2076136283"/>
            <p14:sldId id="2076136288"/>
            <p14:sldId id="2076136282"/>
            <p14:sldId id="2076136284"/>
          </p14:sldIdLst>
        </p14:section>
        <p14:section name="Ask questions" id="{D1779F3F-C10F-4A21-8B7D-233730751585}">
          <p14:sldIdLst>
            <p14:sldId id="2076136260"/>
            <p14:sldId id="2076136287"/>
          </p14:sldIdLst>
        </p14:section>
        <p14:section name="End" id="{6A8D679F-ED40-4695-9457-71786F7369A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2A1"/>
    <a:srgbClr val="9CF00D"/>
    <a:srgbClr val="D5522B"/>
    <a:srgbClr val="797979"/>
    <a:srgbClr val="23274E"/>
    <a:srgbClr val="141D4E"/>
    <a:srgbClr val="D6532B"/>
    <a:srgbClr val="43444A"/>
    <a:srgbClr val="FEF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7" autoAdjust="0"/>
    <p:restoredTop sz="94560" autoAdjust="0"/>
  </p:normalViewPr>
  <p:slideViewPr>
    <p:cSldViewPr snapToGrid="0">
      <p:cViewPr varScale="1">
        <p:scale>
          <a:sx n="91" d="100"/>
          <a:sy n="91" d="100"/>
        </p:scale>
        <p:origin x="53"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6468" y="34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3.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2/28/2023 5:07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2/28/2023 5:07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encabezado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Marcador de pie de página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3/1/2023 11:52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Marcador de número de diapositiva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0766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6.svg"/><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3.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6.svg"/><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23.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4.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3.jpg"/><Relationship Id="rId11" Type="http://schemas.openxmlformats.org/officeDocument/2006/relationships/image" Target="../media/image11.emf"/><Relationship Id="rId5" Type="http://schemas.openxmlformats.org/officeDocument/2006/relationships/image" Target="../media/image10.wmf"/><Relationship Id="rId15" Type="http://schemas.openxmlformats.org/officeDocument/2006/relationships/image" Target="../media/image18.png"/><Relationship Id="rId10" Type="http://schemas.openxmlformats.org/officeDocument/2006/relationships/oleObject" Target="../embeddings/oleObject24.bin"/><Relationship Id="rId4" Type="http://schemas.openxmlformats.org/officeDocument/2006/relationships/oleObject" Target="../embeddings/oleObject23.bin"/><Relationship Id="rId9" Type="http://schemas.openxmlformats.org/officeDocument/2006/relationships/image" Target="../media/image26.svg"/><Relationship Id="rId1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5.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5.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5.bin"/><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oleObject" Target="../embeddings/oleObject11.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0.wmf"/><Relationship Id="rId5" Type="http://schemas.openxmlformats.org/officeDocument/2006/relationships/oleObject" Target="../embeddings/oleObject33.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0.wmf"/><Relationship Id="rId5" Type="http://schemas.openxmlformats.org/officeDocument/2006/relationships/oleObject" Target="../embeddings/oleObject36.bin"/><Relationship Id="rId4" Type="http://schemas.openxmlformats.org/officeDocument/2006/relationships/image" Target="../media/image5.emf"/><Relationship Id="rId9"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38.bin"/><Relationship Id="rId7" Type="http://schemas.openxmlformats.org/officeDocument/2006/relationships/oleObject" Target="../embeddings/oleObject39.bin"/><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40.bin"/></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42.bin"/><Relationship Id="rId3" Type="http://schemas.openxmlformats.org/officeDocument/2006/relationships/oleObject" Target="../embeddings/oleObject41.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 Id="rId14" Type="http://schemas.openxmlformats.org/officeDocument/2006/relationships/image" Target="../media/image2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oleObject" Target="../embeddings/oleObject44.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oleObject" Target="../embeddings/oleObject44.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oleObject" Target="../embeddings/oleObject44.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3.bin"/><Relationship Id="rId7" Type="http://schemas.openxmlformats.org/officeDocument/2006/relationships/oleObject" Target="../embeddings/oleObject14.bin"/><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4.JPEG"/><Relationship Id="rId11" Type="http://schemas.openxmlformats.org/officeDocument/2006/relationships/image" Target="../media/image12.png"/><Relationship Id="rId5" Type="http://schemas.openxmlformats.org/officeDocument/2006/relationships/image" Target="../media/image13.jpg"/><Relationship Id="rId10" Type="http://schemas.openxmlformats.org/officeDocument/2006/relationships/image" Target="../media/image11.emf"/><Relationship Id="rId4" Type="http://schemas.openxmlformats.org/officeDocument/2006/relationships/image" Target="../media/image5.emf"/><Relationship Id="rId9" Type="http://schemas.openxmlformats.org/officeDocument/2006/relationships/oleObject" Target="../embeddings/oleObject15.bin"/></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oleObject" Target="../embeddings/oleObject44.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0.wmf"/><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oleObject" Target="../embeddings/oleObject41.bin"/><Relationship Id="rId11" Type="http://schemas.openxmlformats.org/officeDocument/2006/relationships/image" Target="../media/image16.png"/><Relationship Id="rId5" Type="http://schemas.openxmlformats.org/officeDocument/2006/relationships/image" Target="../media/image11.e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48.bin"/><Relationship Id="rId9" Type="http://schemas.openxmlformats.org/officeDocument/2006/relationships/image" Target="../media/image22.emf"/><Relationship Id="rId1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22.emf"/><Relationship Id="rId12" Type="http://schemas.openxmlformats.org/officeDocument/2006/relationships/image" Target="../media/image17.png"/><Relationship Id="rId2" Type="http://schemas.openxmlformats.org/officeDocument/2006/relationships/image" Target="../media/image23.png"/><Relationship Id="rId16"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oleObject" Target="../embeddings/oleObject42.bin"/><Relationship Id="rId11" Type="http://schemas.openxmlformats.org/officeDocument/2006/relationships/image" Target="../media/image16.png"/><Relationship Id="rId5" Type="http://schemas.openxmlformats.org/officeDocument/2006/relationships/image" Target="../media/image10.wmf"/><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oleObject" Target="../embeddings/oleObject41.bin"/><Relationship Id="rId9" Type="http://schemas.openxmlformats.org/officeDocument/2006/relationships/image" Target="../media/image11.emf"/><Relationship Id="rId1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0.w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oleObject" Target="../embeddings/oleObject41.bin"/><Relationship Id="rId11" Type="http://schemas.openxmlformats.org/officeDocument/2006/relationships/image" Target="../media/image11.emf"/><Relationship Id="rId5" Type="http://schemas.openxmlformats.org/officeDocument/2006/relationships/image" Target="../media/image14.JPEG"/><Relationship Id="rId15" Type="http://schemas.openxmlformats.org/officeDocument/2006/relationships/image" Target="../media/image18.png"/><Relationship Id="rId10" Type="http://schemas.openxmlformats.org/officeDocument/2006/relationships/oleObject" Target="../embeddings/oleObject48.bin"/><Relationship Id="rId4" Type="http://schemas.openxmlformats.org/officeDocument/2006/relationships/image" Target="../media/image13.jpg"/><Relationship Id="rId9" Type="http://schemas.openxmlformats.org/officeDocument/2006/relationships/image" Target="../media/image22.emf"/><Relationship Id="rId1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49.bin"/><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oleObject" Target="../embeddings/oleObject44.bin"/></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image" Target="../media/image1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image" Target="../media/image1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image" Target="../media/image11.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49.bin"/><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oleObject" Target="../embeddings/oleObject44.bin"/></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49.bin"/><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oleObject" Target="../embeddings/oleObject44.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oleObject" Target="../embeddings/oleObject17.bin"/><Relationship Id="rId3" Type="http://schemas.openxmlformats.org/officeDocument/2006/relationships/oleObject" Target="../embeddings/oleObject16.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png"/><Relationship Id="rId4" Type="http://schemas.openxmlformats.org/officeDocument/2006/relationships/image" Target="../media/image10.wmf"/><Relationship Id="rId9" Type="http://schemas.openxmlformats.org/officeDocument/2006/relationships/image" Target="../media/image18.png"/><Relationship Id="rId14" Type="http://schemas.openxmlformats.org/officeDocument/2006/relationships/image" Target="../media/image22.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1.emf"/><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12.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1.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oleObject" Target="../embeddings/oleObject19.bin"/><Relationship Id="rId5" Type="http://schemas.openxmlformats.org/officeDocument/2006/relationships/image" Target="../media/image24.png"/><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71669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797919624"/>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11" name="Imagen 10">
            <a:extLst>
              <a:ext uri="{FF2B5EF4-FFF2-40B4-BE49-F238E27FC236}">
                <a16:creationId xmlns:a16="http://schemas.microsoft.com/office/drawing/2014/main" id="{C29DB58C-B7EE-D6BE-EB3F-496D600DD249}"/>
              </a:ext>
            </a:extLst>
          </p:cNvPr>
          <p:cNvPicPr>
            <a:picLocks noChangeAspect="1"/>
          </p:cNvPicPr>
          <p:nvPr userDrawn="1"/>
        </p:nvPicPr>
        <p:blipFill>
          <a:blip r:embed="rId10"/>
          <a:stretch>
            <a:fillRect/>
          </a:stretch>
        </p:blipFill>
        <p:spPr>
          <a:xfrm>
            <a:off x="4493817" y="5834649"/>
            <a:ext cx="2321221" cy="714222"/>
          </a:xfrm>
          <a:prstGeom prst="rect">
            <a:avLst/>
          </a:prstGeom>
        </p:spPr>
      </p:pic>
      <p:pic>
        <p:nvPicPr>
          <p:cNvPr id="12" name="Imagen 11">
            <a:extLst>
              <a:ext uri="{FF2B5EF4-FFF2-40B4-BE49-F238E27FC236}">
                <a16:creationId xmlns:a16="http://schemas.microsoft.com/office/drawing/2014/main" id="{C608EA76-5F83-29C0-0DCF-BCD81B3B1B6E}"/>
              </a:ext>
            </a:extLst>
          </p:cNvPr>
          <p:cNvPicPr>
            <a:picLocks noChangeAspect="1"/>
          </p:cNvPicPr>
          <p:nvPr userDrawn="1"/>
        </p:nvPicPr>
        <p:blipFill>
          <a:blip r:embed="rId11"/>
          <a:stretch>
            <a:fillRect/>
          </a:stretch>
        </p:blipFill>
        <p:spPr>
          <a:xfrm>
            <a:off x="7061845" y="5753375"/>
            <a:ext cx="2781305" cy="727311"/>
          </a:xfrm>
          <a:prstGeom prst="rect">
            <a:avLst/>
          </a:prstGeom>
        </p:spPr>
      </p:pic>
      <p:pic>
        <p:nvPicPr>
          <p:cNvPr id="13" name="Imagen 12">
            <a:extLst>
              <a:ext uri="{FF2B5EF4-FFF2-40B4-BE49-F238E27FC236}">
                <a16:creationId xmlns:a16="http://schemas.microsoft.com/office/drawing/2014/main" id="{42A3E480-56E7-5E63-3286-BF55309915A2}"/>
              </a:ext>
            </a:extLst>
          </p:cNvPr>
          <p:cNvPicPr>
            <a:picLocks noChangeAspect="1"/>
          </p:cNvPicPr>
          <p:nvPr userDrawn="1"/>
        </p:nvPicPr>
        <p:blipFill>
          <a:blip r:embed="rId12"/>
          <a:stretch>
            <a:fillRect/>
          </a:stretch>
        </p:blipFill>
        <p:spPr>
          <a:xfrm>
            <a:off x="2167528" y="5828686"/>
            <a:ext cx="2079482" cy="641715"/>
          </a:xfrm>
          <a:prstGeom prst="rect">
            <a:avLst/>
          </a:prstGeom>
        </p:spPr>
      </p:pic>
      <p:pic>
        <p:nvPicPr>
          <p:cNvPr id="14" name="Imagen 13">
            <a:extLst>
              <a:ext uri="{FF2B5EF4-FFF2-40B4-BE49-F238E27FC236}">
                <a16:creationId xmlns:a16="http://schemas.microsoft.com/office/drawing/2014/main" id="{01923A3A-E2D9-2AD7-CB35-EE8E1A220F60}"/>
              </a:ext>
            </a:extLst>
          </p:cNvPr>
          <p:cNvPicPr>
            <a:picLocks noChangeAspect="1"/>
          </p:cNvPicPr>
          <p:nvPr userDrawn="1"/>
        </p:nvPicPr>
        <p:blipFill>
          <a:blip r:embed="rId13"/>
          <a:stretch>
            <a:fillRect/>
          </a:stretch>
        </p:blipFill>
        <p:spPr>
          <a:xfrm>
            <a:off x="1970819" y="5143311"/>
            <a:ext cx="2085574" cy="641715"/>
          </a:xfrm>
          <a:prstGeom prst="rect">
            <a:avLst/>
          </a:prstGeom>
        </p:spPr>
      </p:pic>
      <p:pic>
        <p:nvPicPr>
          <p:cNvPr id="15" name="Imagen 14">
            <a:extLst>
              <a:ext uri="{FF2B5EF4-FFF2-40B4-BE49-F238E27FC236}">
                <a16:creationId xmlns:a16="http://schemas.microsoft.com/office/drawing/2014/main" id="{71E74F92-6DF9-2BA7-D9B5-2237D169E84A}"/>
              </a:ext>
            </a:extLst>
          </p:cNvPr>
          <p:cNvPicPr>
            <a:picLocks noChangeAspect="1"/>
          </p:cNvPicPr>
          <p:nvPr userDrawn="1"/>
        </p:nvPicPr>
        <p:blipFill>
          <a:blip r:embed="rId14"/>
          <a:stretch>
            <a:fillRect/>
          </a:stretch>
        </p:blipFill>
        <p:spPr>
          <a:xfrm>
            <a:off x="4441627" y="5073152"/>
            <a:ext cx="1555156" cy="641089"/>
          </a:xfrm>
          <a:prstGeom prst="rect">
            <a:avLst/>
          </a:prstGeom>
        </p:spPr>
      </p:pic>
      <p:pic>
        <p:nvPicPr>
          <p:cNvPr id="16" name="Imagen 15">
            <a:extLst>
              <a:ext uri="{FF2B5EF4-FFF2-40B4-BE49-F238E27FC236}">
                <a16:creationId xmlns:a16="http://schemas.microsoft.com/office/drawing/2014/main" id="{D8221818-F310-9080-320D-D3910D149860}"/>
              </a:ext>
            </a:extLst>
          </p:cNvPr>
          <p:cNvPicPr>
            <a:picLocks noChangeAspect="1"/>
          </p:cNvPicPr>
          <p:nvPr userDrawn="1"/>
        </p:nvPicPr>
        <p:blipFill>
          <a:blip r:embed="rId15"/>
          <a:stretch>
            <a:fillRect/>
          </a:stretch>
        </p:blipFill>
        <p:spPr>
          <a:xfrm>
            <a:off x="8574081" y="5094761"/>
            <a:ext cx="1555156" cy="665863"/>
          </a:xfrm>
          <a:prstGeom prst="rect">
            <a:avLst/>
          </a:prstGeom>
        </p:spPr>
      </p:pic>
      <p:pic>
        <p:nvPicPr>
          <p:cNvPr id="19" name="Imagen 18" descr="Forma&#10;&#10;Descripción generada automáticamente con confianza media">
            <a:extLst>
              <a:ext uri="{FF2B5EF4-FFF2-40B4-BE49-F238E27FC236}">
                <a16:creationId xmlns:a16="http://schemas.microsoft.com/office/drawing/2014/main" id="{5030FC02-9EA7-65F9-7D79-4C0A4FB1119D}"/>
              </a:ext>
            </a:extLst>
          </p:cNvPr>
          <p:cNvPicPr>
            <a:picLocks noChangeAspect="1"/>
          </p:cNvPicPr>
          <p:nvPr userDrawn="1"/>
        </p:nvPicPr>
        <p:blipFill>
          <a:blip r:embed="rId16"/>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184815832"/>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9875" y="461907"/>
            <a:ext cx="1504020" cy="1504020"/>
          </a:xfrm>
          <a:prstGeom prst="rect">
            <a:avLst/>
          </a:prstGeom>
        </p:spPr>
      </p:pic>
      <p:sp>
        <p:nvSpPr>
          <p:cNvPr id="36" name="Text Placeholder 4">
            <a:extLst>
              <a:ext uri="{FF2B5EF4-FFF2-40B4-BE49-F238E27FC236}">
                <a16:creationId xmlns:a16="http://schemas.microsoft.com/office/drawing/2014/main" id="{BCCCDFBA-6C4D-449A-8567-0AD0F38B23D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7" name="Objeto 36">
            <a:extLst>
              <a:ext uri="{FF2B5EF4-FFF2-40B4-BE49-F238E27FC236}">
                <a16:creationId xmlns:a16="http://schemas.microsoft.com/office/drawing/2014/main" id="{2388EBE4-CDD4-4F11-8602-5B753EB26D41}"/>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9"/>
                      <a:stretch>
                        <a:fillRect/>
                      </a:stretch>
                    </p:blipFill>
                    <p:spPr>
                      <a:xfrm>
                        <a:off x="6773901" y="2210579"/>
                        <a:ext cx="308626" cy="307777"/>
                      </a:xfrm>
                      <a:prstGeom prst="rect">
                        <a:avLst/>
                      </a:prstGeom>
                    </p:spPr>
                  </p:pic>
                </p:oleObj>
              </mc:Fallback>
            </mc:AlternateContent>
          </a:graphicData>
        </a:graphic>
      </p:graphicFrame>
      <p:pic>
        <p:nvPicPr>
          <p:cNvPr id="9" name="Imagen 8">
            <a:extLst>
              <a:ext uri="{FF2B5EF4-FFF2-40B4-BE49-F238E27FC236}">
                <a16:creationId xmlns:a16="http://schemas.microsoft.com/office/drawing/2014/main" id="{BD09F2FA-A354-C203-3433-0C0EDE8EB943}"/>
              </a:ext>
            </a:extLst>
          </p:cNvPr>
          <p:cNvPicPr>
            <a:picLocks noChangeAspect="1"/>
          </p:cNvPicPr>
          <p:nvPr userDrawn="1"/>
        </p:nvPicPr>
        <p:blipFill>
          <a:blip r:embed="rId10"/>
          <a:stretch>
            <a:fillRect/>
          </a:stretch>
        </p:blipFill>
        <p:spPr>
          <a:xfrm>
            <a:off x="4493817" y="5834649"/>
            <a:ext cx="2321221" cy="714222"/>
          </a:xfrm>
          <a:prstGeom prst="rect">
            <a:avLst/>
          </a:prstGeom>
        </p:spPr>
      </p:pic>
      <p:pic>
        <p:nvPicPr>
          <p:cNvPr id="10" name="Imagen 9">
            <a:extLst>
              <a:ext uri="{FF2B5EF4-FFF2-40B4-BE49-F238E27FC236}">
                <a16:creationId xmlns:a16="http://schemas.microsoft.com/office/drawing/2014/main" id="{847F4EFB-F271-1F67-C2C2-0A20ED64D0B6}"/>
              </a:ext>
            </a:extLst>
          </p:cNvPr>
          <p:cNvPicPr>
            <a:picLocks noChangeAspect="1"/>
          </p:cNvPicPr>
          <p:nvPr userDrawn="1"/>
        </p:nvPicPr>
        <p:blipFill>
          <a:blip r:embed="rId11"/>
          <a:stretch>
            <a:fillRect/>
          </a:stretch>
        </p:blipFill>
        <p:spPr>
          <a:xfrm>
            <a:off x="7061845" y="5753375"/>
            <a:ext cx="2781305" cy="727311"/>
          </a:xfrm>
          <a:prstGeom prst="rect">
            <a:avLst/>
          </a:prstGeom>
        </p:spPr>
      </p:pic>
      <p:pic>
        <p:nvPicPr>
          <p:cNvPr id="11" name="Imagen 10">
            <a:extLst>
              <a:ext uri="{FF2B5EF4-FFF2-40B4-BE49-F238E27FC236}">
                <a16:creationId xmlns:a16="http://schemas.microsoft.com/office/drawing/2014/main" id="{3721C4BB-3200-3BE0-7C0F-0EE5D85FA58F}"/>
              </a:ext>
            </a:extLst>
          </p:cNvPr>
          <p:cNvPicPr>
            <a:picLocks noChangeAspect="1"/>
          </p:cNvPicPr>
          <p:nvPr userDrawn="1"/>
        </p:nvPicPr>
        <p:blipFill>
          <a:blip r:embed="rId12"/>
          <a:stretch>
            <a:fillRect/>
          </a:stretch>
        </p:blipFill>
        <p:spPr>
          <a:xfrm>
            <a:off x="2167528" y="5828686"/>
            <a:ext cx="2079482" cy="641715"/>
          </a:xfrm>
          <a:prstGeom prst="rect">
            <a:avLst/>
          </a:prstGeom>
        </p:spPr>
      </p:pic>
      <p:pic>
        <p:nvPicPr>
          <p:cNvPr id="12" name="Imagen 11">
            <a:extLst>
              <a:ext uri="{FF2B5EF4-FFF2-40B4-BE49-F238E27FC236}">
                <a16:creationId xmlns:a16="http://schemas.microsoft.com/office/drawing/2014/main" id="{1BEEC712-B5A9-554D-ABE3-7735CB860535}"/>
              </a:ext>
            </a:extLst>
          </p:cNvPr>
          <p:cNvPicPr>
            <a:picLocks noChangeAspect="1"/>
          </p:cNvPicPr>
          <p:nvPr userDrawn="1"/>
        </p:nvPicPr>
        <p:blipFill>
          <a:blip r:embed="rId13"/>
          <a:stretch>
            <a:fillRect/>
          </a:stretch>
        </p:blipFill>
        <p:spPr>
          <a:xfrm>
            <a:off x="1970819" y="5143311"/>
            <a:ext cx="2085574" cy="641715"/>
          </a:xfrm>
          <a:prstGeom prst="rect">
            <a:avLst/>
          </a:prstGeom>
        </p:spPr>
      </p:pic>
      <p:pic>
        <p:nvPicPr>
          <p:cNvPr id="13" name="Imagen 12">
            <a:extLst>
              <a:ext uri="{FF2B5EF4-FFF2-40B4-BE49-F238E27FC236}">
                <a16:creationId xmlns:a16="http://schemas.microsoft.com/office/drawing/2014/main" id="{19915FC6-683E-1786-4E39-4D7F53D0843E}"/>
              </a:ext>
            </a:extLst>
          </p:cNvPr>
          <p:cNvPicPr>
            <a:picLocks noChangeAspect="1"/>
          </p:cNvPicPr>
          <p:nvPr userDrawn="1"/>
        </p:nvPicPr>
        <p:blipFill>
          <a:blip r:embed="rId14"/>
          <a:stretch>
            <a:fillRect/>
          </a:stretch>
        </p:blipFill>
        <p:spPr>
          <a:xfrm>
            <a:off x="4441627" y="5073152"/>
            <a:ext cx="1555156" cy="641089"/>
          </a:xfrm>
          <a:prstGeom prst="rect">
            <a:avLst/>
          </a:prstGeom>
        </p:spPr>
      </p:pic>
      <p:pic>
        <p:nvPicPr>
          <p:cNvPr id="14" name="Imagen 13">
            <a:extLst>
              <a:ext uri="{FF2B5EF4-FFF2-40B4-BE49-F238E27FC236}">
                <a16:creationId xmlns:a16="http://schemas.microsoft.com/office/drawing/2014/main" id="{55DA4076-70AB-4B4A-1FBB-563D22275669}"/>
              </a:ext>
            </a:extLst>
          </p:cNvPr>
          <p:cNvPicPr>
            <a:picLocks noChangeAspect="1"/>
          </p:cNvPicPr>
          <p:nvPr userDrawn="1"/>
        </p:nvPicPr>
        <p:blipFill>
          <a:blip r:embed="rId15"/>
          <a:stretch>
            <a:fillRect/>
          </a:stretch>
        </p:blipFill>
        <p:spPr>
          <a:xfrm>
            <a:off x="8574081" y="5094761"/>
            <a:ext cx="1555156" cy="665863"/>
          </a:xfrm>
          <a:prstGeom prst="rect">
            <a:avLst/>
          </a:prstGeom>
        </p:spPr>
      </p:pic>
      <p:pic>
        <p:nvPicPr>
          <p:cNvPr id="15" name="Imagen 14" descr="Forma&#10;&#10;Descripción generada automáticamente con confianza media">
            <a:extLst>
              <a:ext uri="{FF2B5EF4-FFF2-40B4-BE49-F238E27FC236}">
                <a16:creationId xmlns:a16="http://schemas.microsoft.com/office/drawing/2014/main" id="{F2773E78-BD5A-403B-A436-C1E250CEF463}"/>
              </a:ext>
            </a:extLst>
          </p:cNvPr>
          <p:cNvPicPr>
            <a:picLocks noChangeAspect="1"/>
          </p:cNvPicPr>
          <p:nvPr userDrawn="1"/>
        </p:nvPicPr>
        <p:blipFill>
          <a:blip r:embed="rId16"/>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373078104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56DD845F-A2BA-4FD8-89AE-BE23AE912C40}"/>
              </a:ext>
            </a:extLst>
          </p:cNvPr>
          <p:cNvSpPr txBox="1">
            <a:spLocks/>
          </p:cNvSpPr>
          <p:nvPr userDrawn="1"/>
        </p:nvSpPr>
        <p:spPr>
          <a:xfrm>
            <a:off x="4441627" y="1709416"/>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8" name="Objeto 17">
            <a:extLst>
              <a:ext uri="{FF2B5EF4-FFF2-40B4-BE49-F238E27FC236}">
                <a16:creationId xmlns:a16="http://schemas.microsoft.com/office/drawing/2014/main" id="{06DBCC2E-0A9C-4035-BDCE-A18D6A041AF4}"/>
              </a:ext>
            </a:extLst>
          </p:cNvPr>
          <p:cNvGraphicFramePr>
            <a:graphicFrameLocks noChangeAspect="1"/>
          </p:cNvGraphicFramePr>
          <p:nvPr userDrawn="1">
            <p:extLst>
              <p:ext uri="{D42A27DB-BD31-4B8C-83A1-F6EECF244321}">
                <p14:modId xmlns:p14="http://schemas.microsoft.com/office/powerpoint/2010/main" val="239107760"/>
              </p:ext>
            </p:extLst>
          </p:nvPr>
        </p:nvGraphicFramePr>
        <p:xfrm>
          <a:off x="3344380" y="535698"/>
          <a:ext cx="4248117" cy="1326704"/>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18" name="Objeto 17">
                        <a:extLst>
                          <a:ext uri="{FF2B5EF4-FFF2-40B4-BE49-F238E27FC236}">
                            <a16:creationId xmlns:a16="http://schemas.microsoft.com/office/drawing/2014/main" id="{06DBCC2E-0A9C-4035-BDCE-A18D6A041AF4}"/>
                          </a:ext>
                        </a:extLst>
                      </p:cNvPr>
                      <p:cNvPicPr/>
                      <p:nvPr/>
                    </p:nvPicPr>
                    <p:blipFill>
                      <a:blip r:embed="rId5"/>
                      <a:stretch>
                        <a:fillRect/>
                      </a:stretch>
                    </p:blipFill>
                    <p:spPr>
                      <a:xfrm>
                        <a:off x="3344380" y="535698"/>
                        <a:ext cx="4248117" cy="1326704"/>
                      </a:xfrm>
                      <a:prstGeom prst="rect">
                        <a:avLst/>
                      </a:prstGeom>
                    </p:spPr>
                  </p:pic>
                </p:oleObj>
              </mc:Fallback>
            </mc:AlternateContent>
          </a:graphicData>
        </a:graphic>
      </p:graphicFrame>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6"/>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7"/>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pic>
        <p:nvPicPr>
          <p:cNvPr id="34" name="Gráfico 33">
            <a:extLst>
              <a:ext uri="{FF2B5EF4-FFF2-40B4-BE49-F238E27FC236}">
                <a16:creationId xmlns:a16="http://schemas.microsoft.com/office/drawing/2014/main" id="{26528170-AC72-451E-A681-79535AC04EB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9875" y="461907"/>
            <a:ext cx="1504020" cy="1504020"/>
          </a:xfrm>
          <a:prstGeom prst="rect">
            <a:avLst/>
          </a:prstGeom>
        </p:spPr>
      </p:pic>
      <p:sp>
        <p:nvSpPr>
          <p:cNvPr id="26" name="Text Placeholder 4">
            <a:extLst>
              <a:ext uri="{FF2B5EF4-FFF2-40B4-BE49-F238E27FC236}">
                <a16:creationId xmlns:a16="http://schemas.microsoft.com/office/drawing/2014/main" id="{11F64598-69E7-49B2-9991-D0560B0F626D}"/>
              </a:ext>
            </a:extLst>
          </p:cNvPr>
          <p:cNvSpPr txBox="1">
            <a:spLocks/>
          </p:cNvSpPr>
          <p:nvPr userDrawn="1"/>
        </p:nvSpPr>
        <p:spPr>
          <a:xfrm>
            <a:off x="5157802" y="2253846"/>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5" name="Objeto 34">
            <a:extLst>
              <a:ext uri="{FF2B5EF4-FFF2-40B4-BE49-F238E27FC236}">
                <a16:creationId xmlns:a16="http://schemas.microsoft.com/office/drawing/2014/main" id="{E03ACE11-1D53-431B-BC23-E7305CC7D03D}"/>
              </a:ext>
            </a:extLst>
          </p:cNvPr>
          <p:cNvGraphicFramePr>
            <a:graphicFrameLocks noChangeAspect="1"/>
          </p:cNvGraphicFramePr>
          <p:nvPr userDrawn="1">
            <p:extLst>
              <p:ext uri="{D42A27DB-BD31-4B8C-83A1-F6EECF244321}">
                <p14:modId xmlns:p14="http://schemas.microsoft.com/office/powerpoint/2010/main" val="2822601252"/>
              </p:ext>
            </p:extLst>
          </p:nvPr>
        </p:nvGraphicFramePr>
        <p:xfrm>
          <a:off x="6773901" y="2210579"/>
          <a:ext cx="308626" cy="307777"/>
        </p:xfrm>
        <a:graphic>
          <a:graphicData uri="http://schemas.openxmlformats.org/presentationml/2006/ole">
            <mc:AlternateContent xmlns:mc="http://schemas.openxmlformats.org/markup-compatibility/2006">
              <mc:Choice xmlns:v="urn:schemas-microsoft-com:vml" Requires="v">
                <p:oleObj name="CorelDRAW" r:id="rId10" imgW="2885818" imgH="2878380" progId="CorelDraw.Graphic.22">
                  <p:embed/>
                </p:oleObj>
              </mc:Choice>
              <mc:Fallback>
                <p:oleObj name="CorelDRAW" r:id="rId10"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11"/>
                      <a:stretch>
                        <a:fillRect/>
                      </a:stretch>
                    </p:blipFill>
                    <p:spPr>
                      <a:xfrm>
                        <a:off x="6773901" y="2210579"/>
                        <a:ext cx="308626" cy="307777"/>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5EE45EB9-65DE-D3D8-9EF5-D3D88E827A00}"/>
              </a:ext>
            </a:extLst>
          </p:cNvPr>
          <p:cNvPicPr>
            <a:picLocks noChangeAspect="1"/>
          </p:cNvPicPr>
          <p:nvPr userDrawn="1"/>
        </p:nvPicPr>
        <p:blipFill>
          <a:blip r:embed="rId12"/>
          <a:stretch>
            <a:fillRect/>
          </a:stretch>
        </p:blipFill>
        <p:spPr>
          <a:xfrm>
            <a:off x="4493817" y="5834649"/>
            <a:ext cx="2321221" cy="714222"/>
          </a:xfrm>
          <a:prstGeom prst="rect">
            <a:avLst/>
          </a:prstGeom>
        </p:spPr>
      </p:pic>
      <p:pic>
        <p:nvPicPr>
          <p:cNvPr id="4" name="Imagen 3">
            <a:extLst>
              <a:ext uri="{FF2B5EF4-FFF2-40B4-BE49-F238E27FC236}">
                <a16:creationId xmlns:a16="http://schemas.microsoft.com/office/drawing/2014/main" id="{E51555D2-82E8-351C-4D30-8BD2D3F253EA}"/>
              </a:ext>
            </a:extLst>
          </p:cNvPr>
          <p:cNvPicPr>
            <a:picLocks noChangeAspect="1"/>
          </p:cNvPicPr>
          <p:nvPr userDrawn="1"/>
        </p:nvPicPr>
        <p:blipFill>
          <a:blip r:embed="rId13"/>
          <a:stretch>
            <a:fillRect/>
          </a:stretch>
        </p:blipFill>
        <p:spPr>
          <a:xfrm>
            <a:off x="7061845" y="5753375"/>
            <a:ext cx="2781305" cy="727311"/>
          </a:xfrm>
          <a:prstGeom prst="rect">
            <a:avLst/>
          </a:prstGeom>
        </p:spPr>
      </p:pic>
      <p:pic>
        <p:nvPicPr>
          <p:cNvPr id="5" name="Imagen 4">
            <a:extLst>
              <a:ext uri="{FF2B5EF4-FFF2-40B4-BE49-F238E27FC236}">
                <a16:creationId xmlns:a16="http://schemas.microsoft.com/office/drawing/2014/main" id="{25C84003-F8CC-DD09-2505-8C93BC5D8997}"/>
              </a:ext>
            </a:extLst>
          </p:cNvPr>
          <p:cNvPicPr>
            <a:picLocks noChangeAspect="1"/>
          </p:cNvPicPr>
          <p:nvPr userDrawn="1"/>
        </p:nvPicPr>
        <p:blipFill>
          <a:blip r:embed="rId14"/>
          <a:stretch>
            <a:fillRect/>
          </a:stretch>
        </p:blipFill>
        <p:spPr>
          <a:xfrm>
            <a:off x="2167528" y="5828686"/>
            <a:ext cx="2079482" cy="641715"/>
          </a:xfrm>
          <a:prstGeom prst="rect">
            <a:avLst/>
          </a:prstGeom>
        </p:spPr>
      </p:pic>
      <p:pic>
        <p:nvPicPr>
          <p:cNvPr id="6" name="Imagen 5">
            <a:extLst>
              <a:ext uri="{FF2B5EF4-FFF2-40B4-BE49-F238E27FC236}">
                <a16:creationId xmlns:a16="http://schemas.microsoft.com/office/drawing/2014/main" id="{496886E1-B817-E02E-11F8-D1E69B1975D1}"/>
              </a:ext>
            </a:extLst>
          </p:cNvPr>
          <p:cNvPicPr>
            <a:picLocks noChangeAspect="1"/>
          </p:cNvPicPr>
          <p:nvPr userDrawn="1"/>
        </p:nvPicPr>
        <p:blipFill>
          <a:blip r:embed="rId15"/>
          <a:stretch>
            <a:fillRect/>
          </a:stretch>
        </p:blipFill>
        <p:spPr>
          <a:xfrm>
            <a:off x="1970819" y="5143311"/>
            <a:ext cx="2085574" cy="641715"/>
          </a:xfrm>
          <a:prstGeom prst="rect">
            <a:avLst/>
          </a:prstGeom>
        </p:spPr>
      </p:pic>
      <p:pic>
        <p:nvPicPr>
          <p:cNvPr id="7" name="Imagen 6">
            <a:extLst>
              <a:ext uri="{FF2B5EF4-FFF2-40B4-BE49-F238E27FC236}">
                <a16:creationId xmlns:a16="http://schemas.microsoft.com/office/drawing/2014/main" id="{4FA75245-91BE-17AA-3BD0-24CFA10BB64A}"/>
              </a:ext>
            </a:extLst>
          </p:cNvPr>
          <p:cNvPicPr>
            <a:picLocks noChangeAspect="1"/>
          </p:cNvPicPr>
          <p:nvPr userDrawn="1"/>
        </p:nvPicPr>
        <p:blipFill>
          <a:blip r:embed="rId16"/>
          <a:stretch>
            <a:fillRect/>
          </a:stretch>
        </p:blipFill>
        <p:spPr>
          <a:xfrm>
            <a:off x="4441627" y="5073152"/>
            <a:ext cx="1555156" cy="641089"/>
          </a:xfrm>
          <a:prstGeom prst="rect">
            <a:avLst/>
          </a:prstGeom>
        </p:spPr>
      </p:pic>
      <p:pic>
        <p:nvPicPr>
          <p:cNvPr id="8" name="Imagen 7">
            <a:extLst>
              <a:ext uri="{FF2B5EF4-FFF2-40B4-BE49-F238E27FC236}">
                <a16:creationId xmlns:a16="http://schemas.microsoft.com/office/drawing/2014/main" id="{E5BD99D5-97DD-B98E-0460-636D68740179}"/>
              </a:ext>
            </a:extLst>
          </p:cNvPr>
          <p:cNvPicPr>
            <a:picLocks noChangeAspect="1"/>
          </p:cNvPicPr>
          <p:nvPr userDrawn="1"/>
        </p:nvPicPr>
        <p:blipFill>
          <a:blip r:embed="rId17"/>
          <a:stretch>
            <a:fillRect/>
          </a:stretch>
        </p:blipFill>
        <p:spPr>
          <a:xfrm>
            <a:off x="8574081" y="5094761"/>
            <a:ext cx="1555156" cy="665863"/>
          </a:xfrm>
          <a:prstGeom prst="rect">
            <a:avLst/>
          </a:prstGeom>
        </p:spPr>
      </p:pic>
      <p:pic>
        <p:nvPicPr>
          <p:cNvPr id="9" name="Imagen 8" descr="Forma&#10;&#10;Descripción generada automáticamente con confianza media">
            <a:extLst>
              <a:ext uri="{FF2B5EF4-FFF2-40B4-BE49-F238E27FC236}">
                <a16:creationId xmlns:a16="http://schemas.microsoft.com/office/drawing/2014/main" id="{EE7668F9-E6D7-D998-B280-777B2D57CD0F}"/>
              </a:ext>
            </a:extLst>
          </p:cNvPr>
          <p:cNvPicPr>
            <a:picLocks noChangeAspect="1"/>
          </p:cNvPicPr>
          <p:nvPr userDrawn="1"/>
        </p:nvPicPr>
        <p:blipFill>
          <a:blip r:embed="rId18"/>
          <a:stretch>
            <a:fillRect/>
          </a:stretch>
        </p:blipFill>
        <p:spPr>
          <a:xfrm>
            <a:off x="6364245" y="5094761"/>
            <a:ext cx="1963029" cy="769384"/>
          </a:xfrm>
          <a:prstGeom prst="rect">
            <a:avLst/>
          </a:prstGeom>
        </p:spPr>
      </p:pic>
    </p:spTree>
    <p:extLst>
      <p:ext uri="{BB962C8B-B14F-4D97-AF65-F5344CB8AC3E}">
        <p14:creationId xmlns:p14="http://schemas.microsoft.com/office/powerpoint/2010/main" val="3925567771"/>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10" name="Objeto 9">
                        <a:extLst>
                          <a:ext uri="{FF2B5EF4-FFF2-40B4-BE49-F238E27FC236}">
                            <a16:creationId xmlns:a16="http://schemas.microsoft.com/office/drawing/2014/main" id="{BE9CB0C0-B4BB-4306-A695-9FDA2BD0548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9" name="Objeto 8">
                        <a:extLst>
                          <a:ext uri="{FF2B5EF4-FFF2-40B4-BE49-F238E27FC236}">
                            <a16:creationId xmlns:a16="http://schemas.microsoft.com/office/drawing/2014/main" id="{E173F394-B3DC-4EB1-A89B-9BF0F3B3A04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83975828-2E3F-4109-85E4-B14FFBCCFFD3}"/>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D32CF0EA-010E-485F-A89D-61145F68BE8B}"/>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180437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903054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518749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990891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49" name="Objeto 48">
                        <a:extLst>
                          <a:ext uri="{FF2B5EF4-FFF2-40B4-BE49-F238E27FC236}">
                            <a16:creationId xmlns:a16="http://schemas.microsoft.com/office/drawing/2014/main" id="{0736EE2A-C826-4CF3-A175-20754FE6AD20}"/>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10" name="Objeto 9">
                        <a:extLst>
                          <a:ext uri="{FF2B5EF4-FFF2-40B4-BE49-F238E27FC236}">
                            <a16:creationId xmlns:a16="http://schemas.microsoft.com/office/drawing/2014/main" id="{E9E99961-5C12-473E-A679-85B450CD7E76}"/>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19" name="Objeto 18">
                        <a:extLst>
                          <a:ext uri="{FF2B5EF4-FFF2-40B4-BE49-F238E27FC236}">
                            <a16:creationId xmlns:a16="http://schemas.microsoft.com/office/drawing/2014/main" id="{16F2650B-D371-4300-A190-35F23DD07799}"/>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419496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lobal Event Presentati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446013-0AAB-463B-9182-99D6F721889E}"/>
              </a:ext>
            </a:extLst>
          </p:cNvPr>
          <p:cNvPicPr>
            <a:picLocks noChangeAspect="1"/>
          </p:cNvPicPr>
          <p:nvPr userDrawn="1"/>
        </p:nvPicPr>
        <p:blipFill>
          <a:blip r:embed="rId2"/>
          <a:stretch>
            <a:fillRect/>
          </a:stretch>
        </p:blipFill>
        <p:spPr>
          <a:xfrm>
            <a:off x="0" y="548640"/>
            <a:ext cx="12192000" cy="5760720"/>
          </a:xfrm>
          <a:prstGeom prst="rect">
            <a:avLst/>
          </a:prstGeom>
        </p:spPr>
      </p:pic>
      <p:sp>
        <p:nvSpPr>
          <p:cNvPr id="2" name="Rectángulo 1">
            <a:extLst>
              <a:ext uri="{FF2B5EF4-FFF2-40B4-BE49-F238E27FC236}">
                <a16:creationId xmlns:a16="http://schemas.microsoft.com/office/drawing/2014/main" id="{9DF0C9B7-70F9-825E-A8B8-1000C2D18B2B}"/>
              </a:ext>
            </a:extLst>
          </p:cNvPr>
          <p:cNvSpPr/>
          <p:nvPr userDrawn="1"/>
        </p:nvSpPr>
        <p:spPr bwMode="auto">
          <a:xfrm>
            <a:off x="6935755" y="548640"/>
            <a:ext cx="4149012" cy="1547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esquinas redondeadas 2">
            <a:extLst>
              <a:ext uri="{FF2B5EF4-FFF2-40B4-BE49-F238E27FC236}">
                <a16:creationId xmlns:a16="http://schemas.microsoft.com/office/drawing/2014/main" id="{DF59BE13-CC1E-315F-E657-8B5E8A30739D}"/>
              </a:ext>
            </a:extLst>
          </p:cNvPr>
          <p:cNvSpPr/>
          <p:nvPr userDrawn="1"/>
        </p:nvSpPr>
        <p:spPr bwMode="auto">
          <a:xfrm>
            <a:off x="7284098" y="795115"/>
            <a:ext cx="2052734" cy="566057"/>
          </a:xfrm>
          <a:prstGeom prst="roundRect">
            <a:avLst>
              <a:gd name="adj" fmla="val 232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esquinas redondeadas 3">
            <a:extLst>
              <a:ext uri="{FF2B5EF4-FFF2-40B4-BE49-F238E27FC236}">
                <a16:creationId xmlns:a16="http://schemas.microsoft.com/office/drawing/2014/main" id="{6ECB9F38-3036-1A3E-30B2-36D11C08B391}"/>
              </a:ext>
            </a:extLst>
          </p:cNvPr>
          <p:cNvSpPr/>
          <p:nvPr userDrawn="1"/>
        </p:nvSpPr>
        <p:spPr bwMode="auto">
          <a:xfrm>
            <a:off x="7284098" y="1361172"/>
            <a:ext cx="1250302"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CuadroTexto 5">
            <a:extLst>
              <a:ext uri="{FF2B5EF4-FFF2-40B4-BE49-F238E27FC236}">
                <a16:creationId xmlns:a16="http://schemas.microsoft.com/office/drawing/2014/main" id="{42DD186F-1C0E-18F3-3B18-645B90AD11F7}"/>
              </a:ext>
            </a:extLst>
          </p:cNvPr>
          <p:cNvSpPr txBox="1"/>
          <p:nvPr userDrawn="1"/>
        </p:nvSpPr>
        <p:spPr>
          <a:xfrm>
            <a:off x="7284098" y="1428756"/>
            <a:ext cx="1250302"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2023</a:t>
            </a:r>
          </a:p>
        </p:txBody>
      </p:sp>
      <p:sp>
        <p:nvSpPr>
          <p:cNvPr id="7" name="CuadroTexto 6">
            <a:extLst>
              <a:ext uri="{FF2B5EF4-FFF2-40B4-BE49-F238E27FC236}">
                <a16:creationId xmlns:a16="http://schemas.microsoft.com/office/drawing/2014/main" id="{4C10AA50-9EAC-75A0-5804-D5988F9E7DCF}"/>
              </a:ext>
            </a:extLst>
          </p:cNvPr>
          <p:cNvSpPr txBox="1"/>
          <p:nvPr userDrawn="1"/>
        </p:nvSpPr>
        <p:spPr>
          <a:xfrm>
            <a:off x="7284098" y="831922"/>
            <a:ext cx="2052733" cy="492443"/>
          </a:xfrm>
          <a:prstGeom prst="rect">
            <a:avLst/>
          </a:prstGeom>
          <a:noFill/>
        </p:spPr>
        <p:txBody>
          <a:bodyPr wrap="square" lIns="0" tIns="0" rIns="0" bIns="0" rtlCol="0">
            <a:spAutoFit/>
          </a:bodyPr>
          <a:lstStyle/>
          <a:p>
            <a:pPr algn="ctr"/>
            <a:r>
              <a:rPr lang="es-ES" sz="3200" dirty="0">
                <a:solidFill>
                  <a:schemeClr val="bg1"/>
                </a:solidFill>
                <a:latin typeface="Lufga" panose="00000500000000000000" pitchFamily="50" charset="0"/>
              </a:rPr>
              <a:t>3 March</a:t>
            </a:r>
          </a:p>
        </p:txBody>
      </p:sp>
    </p:spTree>
    <p:extLst>
      <p:ext uri="{BB962C8B-B14F-4D97-AF65-F5344CB8AC3E}">
        <p14:creationId xmlns:p14="http://schemas.microsoft.com/office/powerpoint/2010/main" val="212844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presentation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2108516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2"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peaker presentation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5" imgW="7076880" imgH="2216160" progId="CorelDraw.Graphic.22">
                  <p:embed/>
                </p:oleObj>
              </mc:Choice>
              <mc:Fallback>
                <p:oleObj name="CorelDRAW" r:id="rId5"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6"/>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7" imgW="2885818" imgH="2878380" progId="CorelDraw.Graphic.22">
                  <p:embed/>
                </p:oleObj>
              </mc:Choice>
              <mc:Fallback>
                <p:oleObj name="CorelDRAW" r:id="rId7"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8"/>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9"/>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2588372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755504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rotWithShape="1">
          <a:blip r:embed="rId6"/>
          <a:srcRect r="8968"/>
          <a:stretch/>
        </p:blipFill>
        <p:spPr>
          <a:xfrm>
            <a:off x="6154927" y="3994103"/>
            <a:ext cx="2984249" cy="1008699"/>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4435554" y="5739946"/>
            <a:ext cx="2846427" cy="74434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3225370" y="4045304"/>
            <a:ext cx="2936863" cy="906297"/>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636303" y="5783746"/>
            <a:ext cx="2134406" cy="656740"/>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1036320" y="4045746"/>
            <a:ext cx="2196356" cy="905413"/>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131869" y="4028252"/>
            <a:ext cx="2196355" cy="940401"/>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7946826" y="5718417"/>
            <a:ext cx="2008991" cy="787398"/>
          </a:xfrm>
          <a:prstGeom prst="rect">
            <a:avLst/>
          </a:prstGeom>
        </p:spPr>
      </p:pic>
      <p:grpSp>
        <p:nvGrpSpPr>
          <p:cNvPr id="7" name="Grupo 6">
            <a:extLst>
              <a:ext uri="{FF2B5EF4-FFF2-40B4-BE49-F238E27FC236}">
                <a16:creationId xmlns:a16="http://schemas.microsoft.com/office/drawing/2014/main" id="{5E530EA2-4DF2-ABEF-1829-EE2D0CB6889A}"/>
              </a:ext>
            </a:extLst>
          </p:cNvPr>
          <p:cNvGrpSpPr/>
          <p:nvPr userDrawn="1"/>
        </p:nvGrpSpPr>
        <p:grpSpPr>
          <a:xfrm>
            <a:off x="7606886" y="-99900"/>
            <a:ext cx="3889158" cy="2202263"/>
            <a:chOff x="7606886" y="-99900"/>
            <a:chExt cx="3889158" cy="2202263"/>
          </a:xfrm>
        </p:grpSpPr>
        <p:sp>
          <p:nvSpPr>
            <p:cNvPr id="4" name="Rectángulo: esquinas redondeadas 3">
              <a:extLst>
                <a:ext uri="{FF2B5EF4-FFF2-40B4-BE49-F238E27FC236}">
                  <a16:creationId xmlns:a16="http://schemas.microsoft.com/office/drawing/2014/main" id="{6115D444-CB74-B9F9-5790-9F2C7B01612B}"/>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to 5">
              <a:extLst>
                <a:ext uri="{FF2B5EF4-FFF2-40B4-BE49-F238E27FC236}">
                  <a16:creationId xmlns:a16="http://schemas.microsoft.com/office/drawing/2014/main" id="{322D5A27-A38D-F04B-CF8F-87153151E4FF}"/>
                </a:ext>
              </a:extLst>
            </p:cNvPr>
            <p:cNvGraphicFramePr>
              <a:graphicFrameLocks noChangeAspect="1"/>
            </p:cNvGraphicFramePr>
            <p:nvPr userDrawn="1">
              <p:extLst>
                <p:ext uri="{D42A27DB-BD31-4B8C-83A1-F6EECF244321}">
                  <p14:modId xmlns:p14="http://schemas.microsoft.com/office/powerpoint/2010/main" val="2867861391"/>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6" name="Objeto 5">
                          <a:extLst>
                            <a:ext uri="{FF2B5EF4-FFF2-40B4-BE49-F238E27FC236}">
                              <a16:creationId xmlns:a16="http://schemas.microsoft.com/office/drawing/2014/main" id="{322D5A27-A38D-F04B-CF8F-87153151E4FF}"/>
                            </a:ext>
                          </a:extLst>
                        </p:cNvPr>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
        <p:nvSpPr>
          <p:cNvPr id="2" name="Title 1">
            <a:extLst>
              <a:ext uri="{FF2B5EF4-FFF2-40B4-BE49-F238E27FC236}">
                <a16:creationId xmlns:a16="http://schemas.microsoft.com/office/drawing/2014/main" id="{352457F9-972C-AA90-0A38-A2691BFC2550}"/>
              </a:ext>
            </a:extLst>
          </p:cNvPr>
          <p:cNvSpPr txBox="1">
            <a:spLocks/>
          </p:cNvSpPr>
          <p:nvPr userDrawn="1"/>
        </p:nvSpPr>
        <p:spPr>
          <a:xfrm>
            <a:off x="1036320" y="3506166"/>
            <a:ext cx="10190480" cy="430887"/>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dirty="0">
                <a:solidFill>
                  <a:schemeClr val="accent4"/>
                </a:solidFill>
              </a:rPr>
              <a:t>Gold</a:t>
            </a:r>
          </a:p>
        </p:txBody>
      </p:sp>
      <p:sp>
        <p:nvSpPr>
          <p:cNvPr id="8" name="Title 1">
            <a:extLst>
              <a:ext uri="{FF2B5EF4-FFF2-40B4-BE49-F238E27FC236}">
                <a16:creationId xmlns:a16="http://schemas.microsoft.com/office/drawing/2014/main" id="{8FD503CA-9E68-519B-5BB7-AE51438E4223}"/>
              </a:ext>
            </a:extLst>
          </p:cNvPr>
          <p:cNvSpPr txBox="1">
            <a:spLocks/>
          </p:cNvSpPr>
          <p:nvPr userDrawn="1"/>
        </p:nvSpPr>
        <p:spPr>
          <a:xfrm>
            <a:off x="1036320" y="5367529"/>
            <a:ext cx="10190480" cy="430887"/>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dirty="0">
                <a:solidFill>
                  <a:schemeClr val="bg1">
                    <a:lumMod val="50000"/>
                  </a:schemeClr>
                </a:solidFill>
              </a:rPr>
              <a:t>Silver</a:t>
            </a:r>
          </a:p>
        </p:txBody>
      </p:sp>
    </p:spTree>
    <p:extLst>
      <p:ext uri="{BB962C8B-B14F-4D97-AF65-F5344CB8AC3E}">
        <p14:creationId xmlns:p14="http://schemas.microsoft.com/office/powerpoint/2010/main" val="3146270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0-#ppt_h/2"/>
                                          </p:val>
                                        </p:tav>
                                        <p:tav tm="100000">
                                          <p:val>
                                            <p:strVal val="#ppt_y"/>
                                          </p:val>
                                        </p:tav>
                                      </p:tavLst>
                                    </p:anim>
                                  </p:childTnLst>
                                </p:cTn>
                              </p:par>
                            </p:childTnLst>
                          </p:cTn>
                        </p:par>
                        <p:par>
                          <p:cTn id="47" fill="hold">
                            <p:stCondLst>
                              <p:cond delay="5000"/>
                            </p:stCondLst>
                            <p:childTnLst>
                              <p:par>
                                <p:cTn id="48" presetID="2" presetClass="entr" presetSubtype="4"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P spid="2" grpId="0"/>
      <p:bldP spid="8"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2" name="Objeto 11">
                        <a:extLst>
                          <a:ext uri="{FF2B5EF4-FFF2-40B4-BE49-F238E27FC236}">
                            <a16:creationId xmlns:a16="http://schemas.microsoft.com/office/drawing/2014/main" id="{EE2E29CC-1266-4B7C-8C4F-5003D78A187C}"/>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4131956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8" name="Objeto 17">
                        <a:extLst>
                          <a:ext uri="{FF2B5EF4-FFF2-40B4-BE49-F238E27FC236}">
                            <a16:creationId xmlns:a16="http://schemas.microsoft.com/office/drawing/2014/main" id="{5A97A648-B0A5-418D-AB4C-1BC54306F09C}"/>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563890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0" name="Objeto 9">
                        <a:extLst>
                          <a:ext uri="{FF2B5EF4-FFF2-40B4-BE49-F238E27FC236}">
                            <a16:creationId xmlns:a16="http://schemas.microsoft.com/office/drawing/2014/main" id="{920B2CF1-5FCC-48AD-BD60-C815A64E143D}"/>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1062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presentation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5"/>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6"/>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689860" y="2217478"/>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277856766"/>
              </p:ext>
            </p:extLst>
          </p:nvPr>
        </p:nvGraphicFramePr>
        <p:xfrm>
          <a:off x="760731" y="745883"/>
          <a:ext cx="5201920" cy="1624581"/>
        </p:xfrm>
        <a:graphic>
          <a:graphicData uri="http://schemas.openxmlformats.org/presentationml/2006/ole">
            <mc:AlternateContent xmlns:mc="http://schemas.openxmlformats.org/markup-compatibility/2006">
              <mc:Choice xmlns:v="urn:schemas-microsoft-com:vml" Requires="v">
                <p:oleObj name="CorelDRAW" r:id="rId7" imgW="7076880" imgH="2216160" progId="CorelDraw.Graphic.22">
                  <p:embed/>
                </p:oleObj>
              </mc:Choice>
              <mc:Fallback>
                <p:oleObj name="CorelDRAW" r:id="rId7"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8"/>
                      <a:stretch>
                        <a:fillRect/>
                      </a:stretch>
                    </p:blipFill>
                    <p:spPr>
                      <a:xfrm>
                        <a:off x="760731" y="745883"/>
                        <a:ext cx="5201920" cy="1624581"/>
                      </a:xfrm>
                      <a:prstGeom prst="rect">
                        <a:avLst/>
                      </a:prstGeom>
                    </p:spPr>
                  </p:pic>
                </p:oleObj>
              </mc:Fallback>
            </mc:AlternateContent>
          </a:graphicData>
        </a:graphic>
      </p:graphicFrame>
      <p:sp>
        <p:nvSpPr>
          <p:cNvPr id="24" name="Text Placeholder 4">
            <a:extLst>
              <a:ext uri="{FF2B5EF4-FFF2-40B4-BE49-F238E27FC236}">
                <a16:creationId xmlns:a16="http://schemas.microsoft.com/office/drawing/2014/main" id="{8A8CDC70-D732-4DB7-8695-A41BC6D4A95B}"/>
              </a:ext>
            </a:extLst>
          </p:cNvPr>
          <p:cNvSpPr txBox="1">
            <a:spLocks/>
          </p:cNvSpPr>
          <p:nvPr userDrawn="1"/>
        </p:nvSpPr>
        <p:spPr>
          <a:xfrm>
            <a:off x="5948953" y="6324923"/>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25" name="Objeto 24">
            <a:extLst>
              <a:ext uri="{FF2B5EF4-FFF2-40B4-BE49-F238E27FC236}">
                <a16:creationId xmlns:a16="http://schemas.microsoft.com/office/drawing/2014/main" id="{25B56E88-F47A-41E4-918E-52892AC7E0BA}"/>
              </a:ext>
            </a:extLst>
          </p:cNvPr>
          <p:cNvGraphicFramePr>
            <a:graphicFrameLocks noChangeAspect="1"/>
          </p:cNvGraphicFramePr>
          <p:nvPr userDrawn="1">
            <p:extLst>
              <p:ext uri="{D42A27DB-BD31-4B8C-83A1-F6EECF244321}">
                <p14:modId xmlns:p14="http://schemas.microsoft.com/office/powerpoint/2010/main" val="1183980352"/>
              </p:ext>
            </p:extLst>
          </p:nvPr>
        </p:nvGraphicFramePr>
        <p:xfrm>
          <a:off x="7565052" y="6281656"/>
          <a:ext cx="308626" cy="307777"/>
        </p:xfrm>
        <a:graphic>
          <a:graphicData uri="http://schemas.openxmlformats.org/presentationml/2006/ole">
            <mc:AlternateContent xmlns:mc="http://schemas.openxmlformats.org/markup-compatibility/2006">
              <mc:Choice xmlns:v="urn:schemas-microsoft-com:vml" Requires="v">
                <p:oleObj name="CorelDRAW" r:id="rId9" imgW="2885818" imgH="2878380" progId="CorelDraw.Graphic.22">
                  <p:embed/>
                </p:oleObj>
              </mc:Choice>
              <mc:Fallback>
                <p:oleObj name="CorelDRAW" r:id="rId9" imgW="2885818" imgH="2878380" progId="CorelDraw.Graphic.22">
                  <p:embed/>
                  <p:pic>
                    <p:nvPicPr>
                      <p:cNvPr id="25" name="Objeto 24">
                        <a:extLst>
                          <a:ext uri="{FF2B5EF4-FFF2-40B4-BE49-F238E27FC236}">
                            <a16:creationId xmlns:a16="http://schemas.microsoft.com/office/drawing/2014/main" id="{25B56E88-F47A-41E4-918E-52892AC7E0BA}"/>
                          </a:ext>
                        </a:extLst>
                      </p:cNvPr>
                      <p:cNvPicPr/>
                      <p:nvPr/>
                    </p:nvPicPr>
                    <p:blipFill>
                      <a:blip r:embed="rId10"/>
                      <a:stretch>
                        <a:fillRect/>
                      </a:stretch>
                    </p:blipFill>
                    <p:spPr>
                      <a:xfrm>
                        <a:off x="7565052" y="6281656"/>
                        <a:ext cx="308626" cy="307777"/>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11"/>
          <a:stretch>
            <a:fillRect/>
          </a:stretch>
        </p:blipFill>
        <p:spPr>
          <a:xfrm>
            <a:off x="8427720" y="409104"/>
            <a:ext cx="3332953" cy="6039792"/>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10" name="Objeto 9">
                        <a:extLst>
                          <a:ext uri="{FF2B5EF4-FFF2-40B4-BE49-F238E27FC236}">
                            <a16:creationId xmlns:a16="http://schemas.microsoft.com/office/drawing/2014/main" id="{85E7ECA8-FDF4-4828-BD2F-A583B0105217}"/>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409462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e_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303214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335580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5" name="Text Placeholder 4">
            <a:extLst>
              <a:ext uri="{FF2B5EF4-FFF2-40B4-BE49-F238E27FC236}">
                <a16:creationId xmlns:a16="http://schemas.microsoft.com/office/drawing/2014/main" id="{7F335AC4-0216-47DA-BF63-9AF583B8DE5A}"/>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36" name="Objeto 35">
            <a:extLst>
              <a:ext uri="{FF2B5EF4-FFF2-40B4-BE49-F238E27FC236}">
                <a16:creationId xmlns:a16="http://schemas.microsoft.com/office/drawing/2014/main" id="{2FBA35FA-6C80-4A69-82A9-26ADC8D4E46E}"/>
              </a:ext>
            </a:extLst>
          </p:cNvPr>
          <p:cNvGraphicFramePr>
            <a:graphicFrameLocks noChangeAspect="1"/>
          </p:cNvGraphicFramePr>
          <p:nvPr userDrawn="1">
            <p:extLst>
              <p:ext uri="{D42A27DB-BD31-4B8C-83A1-F6EECF244321}">
                <p14:modId xmlns:p14="http://schemas.microsoft.com/office/powerpoint/2010/main" val="3853680081"/>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36" name="Objeto 35">
                        <a:extLst>
                          <a:ext uri="{FF2B5EF4-FFF2-40B4-BE49-F238E27FC236}">
                            <a16:creationId xmlns:a16="http://schemas.microsoft.com/office/drawing/2014/main" id="{2FBA35FA-6C80-4A69-82A9-26ADC8D4E46E}"/>
                          </a:ext>
                        </a:extLst>
                      </p:cNvPr>
                      <p:cNvPicPr/>
                      <p:nvPr/>
                    </p:nvPicPr>
                    <p:blipFill>
                      <a:blip r:embed="rId5"/>
                      <a:stretch>
                        <a:fillRect/>
                      </a:stretch>
                    </p:blipFill>
                    <p:spPr>
                      <a:xfrm>
                        <a:off x="139002" y="137587"/>
                        <a:ext cx="308626" cy="307777"/>
                      </a:xfrm>
                      <a:prstGeom prst="rect">
                        <a:avLst/>
                      </a:prstGeom>
                    </p:spPr>
                  </p:pic>
                </p:oleObj>
              </mc:Fallback>
            </mc:AlternateContent>
          </a:graphicData>
        </a:graphic>
      </p:graphicFrame>
      <p:sp>
        <p:nvSpPr>
          <p:cNvPr id="3" name="Text Placeholder 4">
            <a:extLst>
              <a:ext uri="{FF2B5EF4-FFF2-40B4-BE49-F238E27FC236}">
                <a16:creationId xmlns:a16="http://schemas.microsoft.com/office/drawing/2014/main" id="{A10360BB-BB87-A953-BD9D-49112335EC75}"/>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B1B92342-5D36-60E6-CA03-BF9107E76460}"/>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6" imgW="7076880" imgH="2216160" progId="CorelDraw.Graphic.22">
                  <p:embed/>
                </p:oleObj>
              </mc:Choice>
              <mc:Fallback>
                <p:oleObj name="CorelDRAW" r:id="rId6" imgW="7076880" imgH="2216160" progId="CorelDraw.Graphic.22">
                  <p:embed/>
                  <p:pic>
                    <p:nvPicPr>
                      <p:cNvPr id="4" name="Objeto 3">
                        <a:extLst>
                          <a:ext uri="{FF2B5EF4-FFF2-40B4-BE49-F238E27FC236}">
                            <a16:creationId xmlns:a16="http://schemas.microsoft.com/office/drawing/2014/main" id="{B1B92342-5D36-60E6-CA03-BF9107E76460}"/>
                          </a:ext>
                        </a:extLst>
                      </p:cNvPr>
                      <p:cNvPicPr/>
                      <p:nvPr/>
                    </p:nvPicPr>
                    <p:blipFill>
                      <a:blip r:embed="rId7"/>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E967DBE-12AD-DBF6-8749-B93FFA185FE8}"/>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3B88A39F-3DE0-448E-1ADE-B289DE5ED121}"/>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A1BDF0D0-53EA-1C69-9540-A21FAC82B1FC}"/>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8" imgW="2977952" imgH="1320573" progId="CorelDraw.Graphic.22">
                    <p:embed/>
                  </p:oleObj>
                </mc:Choice>
                <mc:Fallback>
                  <p:oleObj name="CorelDRAW" r:id="rId8" imgW="2977952" imgH="1320573" progId="CorelDraw.Graphic.22">
                    <p:embed/>
                    <p:pic>
                      <p:nvPicPr>
                        <p:cNvPr id="7" name="Objeto 6">
                          <a:extLst>
                            <a:ext uri="{FF2B5EF4-FFF2-40B4-BE49-F238E27FC236}">
                              <a16:creationId xmlns:a16="http://schemas.microsoft.com/office/drawing/2014/main" id="{A1BDF0D0-53EA-1C69-9540-A21FAC82B1FC}"/>
                            </a:ext>
                          </a:extLst>
                        </p:cNvPr>
                        <p:cNvPicPr/>
                        <p:nvPr/>
                      </p:nvPicPr>
                      <p:blipFill>
                        <a:blip r:embed="rId9"/>
                        <a:stretch>
                          <a:fillRect/>
                        </a:stretch>
                      </p:blipFill>
                      <p:spPr>
                        <a:xfrm>
                          <a:off x="8087804" y="398390"/>
                          <a:ext cx="2978150" cy="1320800"/>
                        </a:xfrm>
                        <a:prstGeom prst="rect">
                          <a:avLst/>
                        </a:prstGeom>
                      </p:spPr>
                    </p:pic>
                  </p:oleObj>
                </mc:Fallback>
              </mc:AlternateContent>
            </a:graphicData>
          </a:graphic>
        </p:graphicFrame>
      </p:grpSp>
      <p:pic>
        <p:nvPicPr>
          <p:cNvPr id="8" name="Imagen 47">
            <a:extLst>
              <a:ext uri="{FF2B5EF4-FFF2-40B4-BE49-F238E27FC236}">
                <a16:creationId xmlns:a16="http://schemas.microsoft.com/office/drawing/2014/main" id="{7067461D-D036-FC69-15F9-85DA2C4CDD00}"/>
              </a:ext>
            </a:extLst>
          </p:cNvPr>
          <p:cNvPicPr>
            <a:picLocks noChangeAspect="1"/>
          </p:cNvPicPr>
          <p:nvPr userDrawn="1"/>
        </p:nvPicPr>
        <p:blipFill>
          <a:blip r:embed="rId10"/>
          <a:stretch>
            <a:fillRect/>
          </a:stretch>
        </p:blipFill>
        <p:spPr>
          <a:xfrm>
            <a:off x="6102468" y="5078870"/>
            <a:ext cx="2715826" cy="835640"/>
          </a:xfrm>
          <a:prstGeom prst="rect">
            <a:avLst/>
          </a:prstGeom>
        </p:spPr>
      </p:pic>
      <p:pic>
        <p:nvPicPr>
          <p:cNvPr id="9" name="Imagen 48">
            <a:extLst>
              <a:ext uri="{FF2B5EF4-FFF2-40B4-BE49-F238E27FC236}">
                <a16:creationId xmlns:a16="http://schemas.microsoft.com/office/drawing/2014/main" id="{94482EF5-7DED-4675-B34F-AB6439491A87}"/>
              </a:ext>
            </a:extLst>
          </p:cNvPr>
          <p:cNvPicPr>
            <a:picLocks noChangeAspect="1"/>
          </p:cNvPicPr>
          <p:nvPr userDrawn="1"/>
        </p:nvPicPr>
        <p:blipFill>
          <a:blip r:embed="rId11"/>
          <a:stretch>
            <a:fillRect/>
          </a:stretch>
        </p:blipFill>
        <p:spPr>
          <a:xfrm>
            <a:off x="4751750" y="6111763"/>
            <a:ext cx="2193774" cy="573671"/>
          </a:xfrm>
          <a:prstGeom prst="rect">
            <a:avLst/>
          </a:prstGeom>
        </p:spPr>
      </p:pic>
      <p:pic>
        <p:nvPicPr>
          <p:cNvPr id="10" name="Imagen 50">
            <a:extLst>
              <a:ext uri="{FF2B5EF4-FFF2-40B4-BE49-F238E27FC236}">
                <a16:creationId xmlns:a16="http://schemas.microsoft.com/office/drawing/2014/main" id="{58EAA29A-DF14-C514-385F-F7490DA5212D}"/>
              </a:ext>
            </a:extLst>
          </p:cNvPr>
          <p:cNvPicPr>
            <a:picLocks noChangeAspect="1"/>
          </p:cNvPicPr>
          <p:nvPr userDrawn="1"/>
        </p:nvPicPr>
        <p:blipFill>
          <a:blip r:embed="rId12"/>
          <a:stretch>
            <a:fillRect/>
          </a:stretch>
        </p:blipFill>
        <p:spPr>
          <a:xfrm>
            <a:off x="3400584" y="5121288"/>
            <a:ext cx="2432992" cy="750805"/>
          </a:xfrm>
          <a:prstGeom prst="rect">
            <a:avLst/>
          </a:prstGeom>
        </p:spPr>
      </p:pic>
      <p:pic>
        <p:nvPicPr>
          <p:cNvPr id="17" name="Imagen 51">
            <a:extLst>
              <a:ext uri="{FF2B5EF4-FFF2-40B4-BE49-F238E27FC236}">
                <a16:creationId xmlns:a16="http://schemas.microsoft.com/office/drawing/2014/main" id="{E5061502-3F11-3FFF-7264-BEE3668DCAA4}"/>
              </a:ext>
            </a:extLst>
          </p:cNvPr>
          <p:cNvPicPr>
            <a:picLocks noChangeAspect="1"/>
          </p:cNvPicPr>
          <p:nvPr userDrawn="1"/>
        </p:nvPicPr>
        <p:blipFill>
          <a:blip r:embed="rId13"/>
          <a:stretch>
            <a:fillRect/>
          </a:stretch>
        </p:blipFill>
        <p:spPr>
          <a:xfrm>
            <a:off x="1692386" y="6145520"/>
            <a:ext cx="1645011" cy="506157"/>
          </a:xfrm>
          <a:prstGeom prst="rect">
            <a:avLst/>
          </a:prstGeom>
        </p:spPr>
      </p:pic>
      <p:pic>
        <p:nvPicPr>
          <p:cNvPr id="18" name="Imagen 52">
            <a:extLst>
              <a:ext uri="{FF2B5EF4-FFF2-40B4-BE49-F238E27FC236}">
                <a16:creationId xmlns:a16="http://schemas.microsoft.com/office/drawing/2014/main" id="{19BEA446-E2E9-782B-EF5D-A78BF8613A4A}"/>
              </a:ext>
            </a:extLst>
          </p:cNvPr>
          <p:cNvPicPr>
            <a:picLocks noChangeAspect="1"/>
          </p:cNvPicPr>
          <p:nvPr userDrawn="1"/>
        </p:nvPicPr>
        <p:blipFill>
          <a:blip r:embed="rId14"/>
          <a:stretch>
            <a:fillRect/>
          </a:stretch>
        </p:blipFill>
        <p:spPr>
          <a:xfrm>
            <a:off x="1312161" y="5121654"/>
            <a:ext cx="1819531" cy="750072"/>
          </a:xfrm>
          <a:prstGeom prst="rect">
            <a:avLst/>
          </a:prstGeom>
        </p:spPr>
      </p:pic>
      <p:pic>
        <p:nvPicPr>
          <p:cNvPr id="20" name="Imagen 54">
            <a:extLst>
              <a:ext uri="{FF2B5EF4-FFF2-40B4-BE49-F238E27FC236}">
                <a16:creationId xmlns:a16="http://schemas.microsoft.com/office/drawing/2014/main" id="{BDC9D18A-F60A-214F-5ED0-1695C1105809}"/>
              </a:ext>
            </a:extLst>
          </p:cNvPr>
          <p:cNvPicPr>
            <a:picLocks noChangeAspect="1"/>
          </p:cNvPicPr>
          <p:nvPr userDrawn="1"/>
        </p:nvPicPr>
        <p:blipFill>
          <a:blip r:embed="rId15"/>
          <a:stretch>
            <a:fillRect/>
          </a:stretch>
        </p:blipFill>
        <p:spPr>
          <a:xfrm>
            <a:off x="9087186" y="5107161"/>
            <a:ext cx="1819531" cy="779059"/>
          </a:xfrm>
          <a:prstGeom prst="rect">
            <a:avLst/>
          </a:prstGeom>
        </p:spPr>
      </p:pic>
      <p:pic>
        <p:nvPicPr>
          <p:cNvPr id="21" name="Imagen 2" descr="Forma&#10;&#10;Descripción generada automáticamente con confianza media">
            <a:extLst>
              <a:ext uri="{FF2B5EF4-FFF2-40B4-BE49-F238E27FC236}">
                <a16:creationId xmlns:a16="http://schemas.microsoft.com/office/drawing/2014/main" id="{A50784F4-CC5D-E9DC-760A-0591E40AA13C}"/>
              </a:ext>
            </a:extLst>
          </p:cNvPr>
          <p:cNvPicPr>
            <a:picLocks noChangeAspect="1"/>
          </p:cNvPicPr>
          <p:nvPr userDrawn="1"/>
        </p:nvPicPr>
        <p:blipFill>
          <a:blip r:embed="rId16"/>
          <a:stretch>
            <a:fillRect/>
          </a:stretch>
        </p:blipFill>
        <p:spPr>
          <a:xfrm>
            <a:off x="8359876" y="6095170"/>
            <a:ext cx="1548352" cy="606857"/>
          </a:xfrm>
          <a:prstGeom prst="rect">
            <a:avLst/>
          </a:prstGeom>
        </p:spPr>
      </p:pic>
      <p:sp>
        <p:nvSpPr>
          <p:cNvPr id="22" name="Title 1">
            <a:extLst>
              <a:ext uri="{FF2B5EF4-FFF2-40B4-BE49-F238E27FC236}">
                <a16:creationId xmlns:a16="http://schemas.microsoft.com/office/drawing/2014/main" id="{DA1C8879-C785-14A9-7F6D-BD90DEE05B9F}"/>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3" name="Title 1">
            <a:extLst>
              <a:ext uri="{FF2B5EF4-FFF2-40B4-BE49-F238E27FC236}">
                <a16:creationId xmlns:a16="http://schemas.microsoft.com/office/drawing/2014/main" id="{F39A079D-5AC7-3DBB-1D74-4B4B752ABC68}"/>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245389734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e_En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 name="Text Placeholder 4">
            <a:extLst>
              <a:ext uri="{FF2B5EF4-FFF2-40B4-BE49-F238E27FC236}">
                <a16:creationId xmlns:a16="http://schemas.microsoft.com/office/drawing/2014/main" id="{2E2E7AC2-B0A2-F189-90F7-1FF8CA89E48A}"/>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4" name="Objeto 3">
            <a:extLst>
              <a:ext uri="{FF2B5EF4-FFF2-40B4-BE49-F238E27FC236}">
                <a16:creationId xmlns:a16="http://schemas.microsoft.com/office/drawing/2014/main" id="{573E5AA6-9800-D127-B330-83D5B4AC5F5A}"/>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4" name="Objeto 3">
                        <a:extLst>
                          <a:ext uri="{FF2B5EF4-FFF2-40B4-BE49-F238E27FC236}">
                            <a16:creationId xmlns:a16="http://schemas.microsoft.com/office/drawing/2014/main" id="{573E5AA6-9800-D127-B330-83D5B4AC5F5A}"/>
                          </a:ext>
                        </a:extLst>
                      </p:cNvPr>
                      <p:cNvPicPr/>
                      <p:nvPr/>
                    </p:nvPicPr>
                    <p:blipFill>
                      <a:blip r:embed="rId5"/>
                      <a:stretch>
                        <a:fillRect/>
                      </a:stretch>
                    </p:blipFill>
                    <p:spPr>
                      <a:xfrm>
                        <a:off x="760731" y="745884"/>
                        <a:ext cx="4166869" cy="1301330"/>
                      </a:xfrm>
                      <a:prstGeom prst="rect">
                        <a:avLst/>
                      </a:prstGeom>
                    </p:spPr>
                  </p:pic>
                </p:oleObj>
              </mc:Fallback>
            </mc:AlternateContent>
          </a:graphicData>
        </a:graphic>
      </p:graphicFrame>
      <p:grpSp>
        <p:nvGrpSpPr>
          <p:cNvPr id="5" name="Grupo 4">
            <a:extLst>
              <a:ext uri="{FF2B5EF4-FFF2-40B4-BE49-F238E27FC236}">
                <a16:creationId xmlns:a16="http://schemas.microsoft.com/office/drawing/2014/main" id="{F8683403-C74D-9C1E-8717-2D36B0A74DD1}"/>
              </a:ext>
            </a:extLst>
          </p:cNvPr>
          <p:cNvGrpSpPr/>
          <p:nvPr userDrawn="1"/>
        </p:nvGrpSpPr>
        <p:grpSpPr>
          <a:xfrm>
            <a:off x="7606886" y="-99900"/>
            <a:ext cx="3889158" cy="2202263"/>
            <a:chOff x="7606886" y="-99900"/>
            <a:chExt cx="3889158" cy="2202263"/>
          </a:xfrm>
        </p:grpSpPr>
        <p:sp>
          <p:nvSpPr>
            <p:cNvPr id="6" name="Rectángulo: esquinas redondeadas 5">
              <a:extLst>
                <a:ext uri="{FF2B5EF4-FFF2-40B4-BE49-F238E27FC236}">
                  <a16:creationId xmlns:a16="http://schemas.microsoft.com/office/drawing/2014/main" id="{68161DF2-2447-9EFF-161D-2386371A2535}"/>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63012653-BE56-E7DD-DF5F-54454185AB38}"/>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6" imgW="2977952" imgH="1320573" progId="CorelDraw.Graphic.22">
                    <p:embed/>
                  </p:oleObj>
                </mc:Choice>
                <mc:Fallback>
                  <p:oleObj name="CorelDRAW" r:id="rId6" imgW="2977952" imgH="1320573" progId="CorelDraw.Graphic.22">
                    <p:embed/>
                    <p:pic>
                      <p:nvPicPr>
                        <p:cNvPr id="7" name="Objeto 6">
                          <a:extLst>
                            <a:ext uri="{FF2B5EF4-FFF2-40B4-BE49-F238E27FC236}">
                              <a16:creationId xmlns:a16="http://schemas.microsoft.com/office/drawing/2014/main" id="{63012653-BE56-E7DD-DF5F-54454185AB38}"/>
                            </a:ext>
                          </a:extLst>
                        </p:cNvPr>
                        <p:cNvPicPr/>
                        <p:nvPr/>
                      </p:nvPicPr>
                      <p:blipFill>
                        <a:blip r:embed="rId7"/>
                        <a:stretch>
                          <a:fillRect/>
                        </a:stretch>
                      </p:blipFill>
                      <p:spPr>
                        <a:xfrm>
                          <a:off x="8087804" y="398390"/>
                          <a:ext cx="2978150" cy="1320800"/>
                        </a:xfrm>
                        <a:prstGeom prst="rect">
                          <a:avLst/>
                        </a:prstGeom>
                      </p:spPr>
                    </p:pic>
                  </p:oleObj>
                </mc:Fallback>
              </mc:AlternateContent>
            </a:graphicData>
          </a:graphic>
        </p:graphicFrame>
      </p:grpSp>
      <p:sp>
        <p:nvSpPr>
          <p:cNvPr id="8" name="Text Placeholder 4">
            <a:extLst>
              <a:ext uri="{FF2B5EF4-FFF2-40B4-BE49-F238E27FC236}">
                <a16:creationId xmlns:a16="http://schemas.microsoft.com/office/drawing/2014/main" id="{D69CBE08-0B93-8E58-F918-AFA68EB05DC0}"/>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6" name="Objeto 15">
            <a:extLst>
              <a:ext uri="{FF2B5EF4-FFF2-40B4-BE49-F238E27FC236}">
                <a16:creationId xmlns:a16="http://schemas.microsoft.com/office/drawing/2014/main" id="{EDAE73C8-F6A4-1DF6-254F-3C34C21CF958}"/>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8" imgW="2885818" imgH="2878380" progId="CorelDraw.Graphic.22">
                  <p:embed/>
                </p:oleObj>
              </mc:Choice>
              <mc:Fallback>
                <p:oleObj name="CorelDRAW" r:id="rId8" imgW="2885818" imgH="2878380" progId="CorelDraw.Graphic.22">
                  <p:embed/>
                  <p:pic>
                    <p:nvPicPr>
                      <p:cNvPr id="16" name="Objeto 15">
                        <a:extLst>
                          <a:ext uri="{FF2B5EF4-FFF2-40B4-BE49-F238E27FC236}">
                            <a16:creationId xmlns:a16="http://schemas.microsoft.com/office/drawing/2014/main" id="{EDAE73C8-F6A4-1DF6-254F-3C34C21CF958}"/>
                          </a:ext>
                        </a:extLst>
                      </p:cNvPr>
                      <p:cNvPicPr/>
                      <p:nvPr/>
                    </p:nvPicPr>
                    <p:blipFill>
                      <a:blip r:embed="rId9"/>
                      <a:stretch>
                        <a:fillRect/>
                      </a:stretch>
                    </p:blipFill>
                    <p:spPr>
                      <a:xfrm>
                        <a:off x="139002" y="137587"/>
                        <a:ext cx="308626" cy="307777"/>
                      </a:xfrm>
                      <a:prstGeom prst="rect">
                        <a:avLst/>
                      </a:prstGeom>
                    </p:spPr>
                  </p:pic>
                </p:oleObj>
              </mc:Fallback>
            </mc:AlternateContent>
          </a:graphicData>
        </a:graphic>
      </p:graphicFrame>
      <p:pic>
        <p:nvPicPr>
          <p:cNvPr id="17" name="Imagen 47">
            <a:extLst>
              <a:ext uri="{FF2B5EF4-FFF2-40B4-BE49-F238E27FC236}">
                <a16:creationId xmlns:a16="http://schemas.microsoft.com/office/drawing/2014/main" id="{992E40E1-FA14-C8BF-3350-56064A495211}"/>
              </a:ext>
            </a:extLst>
          </p:cNvPr>
          <p:cNvPicPr>
            <a:picLocks noChangeAspect="1"/>
          </p:cNvPicPr>
          <p:nvPr userDrawn="1"/>
        </p:nvPicPr>
        <p:blipFill>
          <a:blip r:embed="rId10"/>
          <a:stretch>
            <a:fillRect/>
          </a:stretch>
        </p:blipFill>
        <p:spPr>
          <a:xfrm>
            <a:off x="6102468" y="5078870"/>
            <a:ext cx="2715826" cy="835640"/>
          </a:xfrm>
          <a:prstGeom prst="rect">
            <a:avLst/>
          </a:prstGeom>
        </p:spPr>
      </p:pic>
      <p:pic>
        <p:nvPicPr>
          <p:cNvPr id="18" name="Imagen 48">
            <a:extLst>
              <a:ext uri="{FF2B5EF4-FFF2-40B4-BE49-F238E27FC236}">
                <a16:creationId xmlns:a16="http://schemas.microsoft.com/office/drawing/2014/main" id="{DA0117EC-B232-E10A-C33F-196DDBB50F43}"/>
              </a:ext>
            </a:extLst>
          </p:cNvPr>
          <p:cNvPicPr>
            <a:picLocks noChangeAspect="1"/>
          </p:cNvPicPr>
          <p:nvPr userDrawn="1"/>
        </p:nvPicPr>
        <p:blipFill>
          <a:blip r:embed="rId11"/>
          <a:stretch>
            <a:fillRect/>
          </a:stretch>
        </p:blipFill>
        <p:spPr>
          <a:xfrm>
            <a:off x="4751750" y="6111763"/>
            <a:ext cx="2193774" cy="573671"/>
          </a:xfrm>
          <a:prstGeom prst="rect">
            <a:avLst/>
          </a:prstGeom>
        </p:spPr>
      </p:pic>
      <p:pic>
        <p:nvPicPr>
          <p:cNvPr id="19" name="Imagen 50">
            <a:extLst>
              <a:ext uri="{FF2B5EF4-FFF2-40B4-BE49-F238E27FC236}">
                <a16:creationId xmlns:a16="http://schemas.microsoft.com/office/drawing/2014/main" id="{3135AA1A-B36B-E9BF-CEFB-182FF1FA0391}"/>
              </a:ext>
            </a:extLst>
          </p:cNvPr>
          <p:cNvPicPr>
            <a:picLocks noChangeAspect="1"/>
          </p:cNvPicPr>
          <p:nvPr userDrawn="1"/>
        </p:nvPicPr>
        <p:blipFill>
          <a:blip r:embed="rId12"/>
          <a:stretch>
            <a:fillRect/>
          </a:stretch>
        </p:blipFill>
        <p:spPr>
          <a:xfrm>
            <a:off x="3400584" y="5121288"/>
            <a:ext cx="2432992" cy="750805"/>
          </a:xfrm>
          <a:prstGeom prst="rect">
            <a:avLst/>
          </a:prstGeom>
        </p:spPr>
      </p:pic>
      <p:pic>
        <p:nvPicPr>
          <p:cNvPr id="20" name="Imagen 51">
            <a:extLst>
              <a:ext uri="{FF2B5EF4-FFF2-40B4-BE49-F238E27FC236}">
                <a16:creationId xmlns:a16="http://schemas.microsoft.com/office/drawing/2014/main" id="{F0E32EEE-1CD0-B3D6-4D88-0F9C836D7CD9}"/>
              </a:ext>
            </a:extLst>
          </p:cNvPr>
          <p:cNvPicPr>
            <a:picLocks noChangeAspect="1"/>
          </p:cNvPicPr>
          <p:nvPr userDrawn="1"/>
        </p:nvPicPr>
        <p:blipFill>
          <a:blip r:embed="rId13"/>
          <a:stretch>
            <a:fillRect/>
          </a:stretch>
        </p:blipFill>
        <p:spPr>
          <a:xfrm>
            <a:off x="1692386" y="6145520"/>
            <a:ext cx="1645011" cy="506157"/>
          </a:xfrm>
          <a:prstGeom prst="rect">
            <a:avLst/>
          </a:prstGeom>
        </p:spPr>
      </p:pic>
      <p:pic>
        <p:nvPicPr>
          <p:cNvPr id="21" name="Imagen 52">
            <a:extLst>
              <a:ext uri="{FF2B5EF4-FFF2-40B4-BE49-F238E27FC236}">
                <a16:creationId xmlns:a16="http://schemas.microsoft.com/office/drawing/2014/main" id="{9CF6BAB2-32A2-2606-CF20-196628877FC7}"/>
              </a:ext>
            </a:extLst>
          </p:cNvPr>
          <p:cNvPicPr>
            <a:picLocks noChangeAspect="1"/>
          </p:cNvPicPr>
          <p:nvPr userDrawn="1"/>
        </p:nvPicPr>
        <p:blipFill>
          <a:blip r:embed="rId14"/>
          <a:stretch>
            <a:fillRect/>
          </a:stretch>
        </p:blipFill>
        <p:spPr>
          <a:xfrm>
            <a:off x="1312161" y="5121654"/>
            <a:ext cx="1819531" cy="750072"/>
          </a:xfrm>
          <a:prstGeom prst="rect">
            <a:avLst/>
          </a:prstGeom>
        </p:spPr>
      </p:pic>
      <p:pic>
        <p:nvPicPr>
          <p:cNvPr id="22" name="Imagen 54">
            <a:extLst>
              <a:ext uri="{FF2B5EF4-FFF2-40B4-BE49-F238E27FC236}">
                <a16:creationId xmlns:a16="http://schemas.microsoft.com/office/drawing/2014/main" id="{61BE078F-F1B9-4B9C-C149-E3DFFA1F0F15}"/>
              </a:ext>
            </a:extLst>
          </p:cNvPr>
          <p:cNvPicPr>
            <a:picLocks noChangeAspect="1"/>
          </p:cNvPicPr>
          <p:nvPr userDrawn="1"/>
        </p:nvPicPr>
        <p:blipFill>
          <a:blip r:embed="rId15"/>
          <a:stretch>
            <a:fillRect/>
          </a:stretch>
        </p:blipFill>
        <p:spPr>
          <a:xfrm>
            <a:off x="9087186" y="5107161"/>
            <a:ext cx="1819531" cy="779059"/>
          </a:xfrm>
          <a:prstGeom prst="rect">
            <a:avLst/>
          </a:prstGeom>
        </p:spPr>
      </p:pic>
      <p:pic>
        <p:nvPicPr>
          <p:cNvPr id="23" name="Imagen 2" descr="Forma&#10;&#10;Descripción generada automáticamente con confianza media">
            <a:extLst>
              <a:ext uri="{FF2B5EF4-FFF2-40B4-BE49-F238E27FC236}">
                <a16:creationId xmlns:a16="http://schemas.microsoft.com/office/drawing/2014/main" id="{0E05FB6D-E81D-772B-35CA-0399CFF0F831}"/>
              </a:ext>
            </a:extLst>
          </p:cNvPr>
          <p:cNvPicPr>
            <a:picLocks noChangeAspect="1"/>
          </p:cNvPicPr>
          <p:nvPr userDrawn="1"/>
        </p:nvPicPr>
        <p:blipFill>
          <a:blip r:embed="rId16"/>
          <a:stretch>
            <a:fillRect/>
          </a:stretch>
        </p:blipFill>
        <p:spPr>
          <a:xfrm>
            <a:off x="8359876" y="6095170"/>
            <a:ext cx="1548352" cy="606857"/>
          </a:xfrm>
          <a:prstGeom prst="rect">
            <a:avLst/>
          </a:prstGeom>
        </p:spPr>
      </p:pic>
      <p:sp>
        <p:nvSpPr>
          <p:cNvPr id="24" name="Title 1">
            <a:extLst>
              <a:ext uri="{FF2B5EF4-FFF2-40B4-BE49-F238E27FC236}">
                <a16:creationId xmlns:a16="http://schemas.microsoft.com/office/drawing/2014/main" id="{9FF25AFC-359A-1878-6481-222F76D5D374}"/>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6" name="Title 1">
            <a:extLst>
              <a:ext uri="{FF2B5EF4-FFF2-40B4-BE49-F238E27FC236}">
                <a16:creationId xmlns:a16="http://schemas.microsoft.com/office/drawing/2014/main" id="{18B9C728-93B1-03CB-5092-20E88305592C}"/>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1528312079"/>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e_End 2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B1AAD0A-1D86-4118-BF9D-B0A44DFCA91E}"/>
              </a:ext>
            </a:extLst>
          </p:cNvPr>
          <p:cNvPicPr>
            <a:picLocks noChangeAspect="1"/>
          </p:cNvPicPr>
          <p:nvPr userDrawn="1"/>
        </p:nvPicPr>
        <p:blipFill>
          <a:blip r:embed="rId3"/>
          <a:stretch>
            <a:fillRect/>
          </a:stretch>
        </p:blipFill>
        <p:spPr>
          <a:xfrm>
            <a:off x="8427720" y="409104"/>
            <a:ext cx="3332953" cy="6039792"/>
          </a:xfrm>
          <a:prstGeom prst="rect">
            <a:avLst/>
          </a:prstGeom>
        </p:spPr>
      </p:pic>
      <p:sp>
        <p:nvSpPr>
          <p:cNvPr id="2" name="Rectángulo: esquinas redondeadas 1">
            <a:extLst>
              <a:ext uri="{FF2B5EF4-FFF2-40B4-BE49-F238E27FC236}">
                <a16:creationId xmlns:a16="http://schemas.microsoft.com/office/drawing/2014/main" id="{D9CF7E8E-D58C-4B92-9032-36C3E9D42383}"/>
              </a:ext>
            </a:extLst>
          </p:cNvPr>
          <p:cNvSpPr/>
          <p:nvPr userDrawn="1"/>
        </p:nvSpPr>
        <p:spPr bwMode="auto">
          <a:xfrm>
            <a:off x="715978" y="4714241"/>
            <a:ext cx="10760044" cy="3317186"/>
          </a:xfrm>
          <a:prstGeom prst="roundRect">
            <a:avLst>
              <a:gd name="adj" fmla="val 6794"/>
            </a:avLst>
          </a:prstGeom>
          <a:solidFill>
            <a:schemeClr val="bg1"/>
          </a:solidFill>
          <a:ln>
            <a:noFill/>
            <a:headEnd type="none" w="med" len="med"/>
            <a:tailEnd type="none" w="med" len="med"/>
          </a:ln>
          <a:effectLst>
            <a:outerShdw blurRad="508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991468ED-2701-4C6E-A1D4-92DDB396BFA0}"/>
              </a:ext>
            </a:extLst>
          </p:cNvPr>
          <p:cNvSpPr>
            <a:spLocks noGrp="1"/>
          </p:cNvSpPr>
          <p:nvPr>
            <p:ph type="body" sz="quarter" idx="12" hasCustomPrompt="1"/>
          </p:nvPr>
        </p:nvSpPr>
        <p:spPr>
          <a:xfrm>
            <a:off x="1572318" y="259018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28" name="Text Placeholder 4">
            <a:extLst>
              <a:ext uri="{FF2B5EF4-FFF2-40B4-BE49-F238E27FC236}">
                <a16:creationId xmlns:a16="http://schemas.microsoft.com/office/drawing/2014/main" id="{F6D1FFF6-7C8A-41BA-8113-36E76BAF85B6}"/>
              </a:ext>
            </a:extLst>
          </p:cNvPr>
          <p:cNvSpPr>
            <a:spLocks noGrp="1"/>
          </p:cNvSpPr>
          <p:nvPr>
            <p:ph type="body" sz="quarter" idx="15" hasCustomPrompt="1"/>
          </p:nvPr>
        </p:nvSpPr>
        <p:spPr>
          <a:xfrm>
            <a:off x="1572314" y="2913842"/>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29" name="Text Placeholder 4">
            <a:extLst>
              <a:ext uri="{FF2B5EF4-FFF2-40B4-BE49-F238E27FC236}">
                <a16:creationId xmlns:a16="http://schemas.microsoft.com/office/drawing/2014/main" id="{5F3343C2-5021-4343-B452-96507F1D5E90}"/>
              </a:ext>
            </a:extLst>
          </p:cNvPr>
          <p:cNvSpPr>
            <a:spLocks noGrp="1"/>
          </p:cNvSpPr>
          <p:nvPr>
            <p:ph type="body" sz="quarter" idx="16" hasCustomPrompt="1"/>
          </p:nvPr>
        </p:nvSpPr>
        <p:spPr>
          <a:xfrm>
            <a:off x="1572316" y="3613954"/>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30" name="Text Placeholder 4">
            <a:extLst>
              <a:ext uri="{FF2B5EF4-FFF2-40B4-BE49-F238E27FC236}">
                <a16:creationId xmlns:a16="http://schemas.microsoft.com/office/drawing/2014/main" id="{32106554-93B4-4050-95D3-5B26CB1EE475}"/>
              </a:ext>
            </a:extLst>
          </p:cNvPr>
          <p:cNvSpPr>
            <a:spLocks noGrp="1"/>
          </p:cNvSpPr>
          <p:nvPr>
            <p:ph type="body" sz="quarter" idx="17" hasCustomPrompt="1"/>
          </p:nvPr>
        </p:nvSpPr>
        <p:spPr>
          <a:xfrm>
            <a:off x="1572314" y="3921731"/>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email</a:t>
            </a:r>
          </a:p>
        </p:txBody>
      </p:sp>
      <p:sp>
        <p:nvSpPr>
          <p:cNvPr id="31" name="Elipse 30">
            <a:extLst>
              <a:ext uri="{FF2B5EF4-FFF2-40B4-BE49-F238E27FC236}">
                <a16:creationId xmlns:a16="http://schemas.microsoft.com/office/drawing/2014/main" id="{F2356BFA-8104-4F66-B0A9-402D311AD2BF}"/>
              </a:ext>
            </a:extLst>
          </p:cNvPr>
          <p:cNvSpPr/>
          <p:nvPr userDrawn="1"/>
        </p:nvSpPr>
        <p:spPr bwMode="auto">
          <a:xfrm>
            <a:off x="749358" y="2555242"/>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Imagen 31">
            <a:extLst>
              <a:ext uri="{FF2B5EF4-FFF2-40B4-BE49-F238E27FC236}">
                <a16:creationId xmlns:a16="http://schemas.microsoft.com/office/drawing/2014/main" id="{D6A52B81-9F35-4DCB-BA39-13EED957B8B9}"/>
              </a:ext>
            </a:extLst>
          </p:cNvPr>
          <p:cNvPicPr>
            <a:picLocks noChangeAspect="1"/>
          </p:cNvPicPr>
          <p:nvPr userDrawn="1"/>
        </p:nvPicPr>
        <p:blipFill rotWithShape="1">
          <a:blip r:embed="rId4"/>
          <a:srcRect l="-652" t="111" r="652" b="-111"/>
          <a:stretch/>
        </p:blipFill>
        <p:spPr>
          <a:xfrm>
            <a:off x="715978" y="2516901"/>
            <a:ext cx="720000" cy="720000"/>
          </a:xfrm>
          <a:prstGeom prst="ellipse">
            <a:avLst/>
          </a:prstGeom>
          <a:ln w="12700" cap="rnd">
            <a:solidFill>
              <a:schemeClr val="bg1"/>
            </a:solidFill>
          </a:ln>
          <a:effectLst>
            <a:glow rad="12700">
              <a:schemeClr val="accent1">
                <a:alpha val="40000"/>
              </a:schemeClr>
            </a:glow>
          </a:effectLst>
        </p:spPr>
      </p:pic>
      <p:pic>
        <p:nvPicPr>
          <p:cNvPr id="33" name="Imagen 32">
            <a:extLst>
              <a:ext uri="{FF2B5EF4-FFF2-40B4-BE49-F238E27FC236}">
                <a16:creationId xmlns:a16="http://schemas.microsoft.com/office/drawing/2014/main" id="{16B6C621-152D-431A-A338-6D6DC0F0125D}"/>
              </a:ext>
            </a:extLst>
          </p:cNvPr>
          <p:cNvPicPr>
            <a:picLocks noChangeAspect="1"/>
          </p:cNvPicPr>
          <p:nvPr userDrawn="1"/>
        </p:nvPicPr>
        <p:blipFill>
          <a:blip r:embed="rId5"/>
          <a:srcRect l="4624" r="4624"/>
          <a:stretch/>
        </p:blipFill>
        <p:spPr>
          <a:xfrm>
            <a:off x="715978" y="3513980"/>
            <a:ext cx="720000" cy="720000"/>
          </a:xfrm>
          <a:prstGeom prst="ellipse">
            <a:avLst/>
          </a:prstGeom>
          <a:ln w="12700" cap="rnd">
            <a:solidFill>
              <a:schemeClr val="bg1"/>
            </a:solidFill>
          </a:ln>
          <a:effectLst>
            <a:glow rad="12700">
              <a:schemeClr val="accent1">
                <a:alpha val="40000"/>
              </a:schemeClr>
            </a:glow>
          </a:effectLst>
        </p:spPr>
      </p:pic>
      <p:sp>
        <p:nvSpPr>
          <p:cNvPr id="11" name="Text Placeholder 4">
            <a:extLst>
              <a:ext uri="{FF2B5EF4-FFF2-40B4-BE49-F238E27FC236}">
                <a16:creationId xmlns:a16="http://schemas.microsoft.com/office/drawing/2014/main" id="{125A9D43-4558-03C7-5ACA-06E131867CAC}"/>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12" name="Objeto 11">
            <a:extLst>
              <a:ext uri="{FF2B5EF4-FFF2-40B4-BE49-F238E27FC236}">
                <a16:creationId xmlns:a16="http://schemas.microsoft.com/office/drawing/2014/main" id="{24EC66AB-791A-EC73-364F-5B9E9A408BB2}"/>
              </a:ext>
            </a:extLst>
          </p:cNvPr>
          <p:cNvGraphicFramePr>
            <a:graphicFrameLocks noChangeAspect="1"/>
          </p:cNvGraphicFramePr>
          <p:nvPr userDrawn="1">
            <p:extLst>
              <p:ext uri="{D42A27DB-BD31-4B8C-83A1-F6EECF244321}">
                <p14:modId xmlns:p14="http://schemas.microsoft.com/office/powerpoint/2010/main" val="1176068086"/>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6" imgW="7076880" imgH="2216160" progId="CorelDraw.Graphic.22">
                  <p:embed/>
                </p:oleObj>
              </mc:Choice>
              <mc:Fallback>
                <p:oleObj name="CorelDRAW" r:id="rId6" imgW="7076880" imgH="2216160" progId="CorelDraw.Graphic.22">
                  <p:embed/>
                  <p:pic>
                    <p:nvPicPr>
                      <p:cNvPr id="12" name="Objeto 11">
                        <a:extLst>
                          <a:ext uri="{FF2B5EF4-FFF2-40B4-BE49-F238E27FC236}">
                            <a16:creationId xmlns:a16="http://schemas.microsoft.com/office/drawing/2014/main" id="{24EC66AB-791A-EC73-364F-5B9E9A408BB2}"/>
                          </a:ext>
                        </a:extLst>
                      </p:cNvPr>
                      <p:cNvPicPr/>
                      <p:nvPr/>
                    </p:nvPicPr>
                    <p:blipFill>
                      <a:blip r:embed="rId7"/>
                      <a:stretch>
                        <a:fillRect/>
                      </a:stretch>
                    </p:blipFill>
                    <p:spPr>
                      <a:xfrm>
                        <a:off x="760731" y="745884"/>
                        <a:ext cx="4166869" cy="1301330"/>
                      </a:xfrm>
                      <a:prstGeom prst="rect">
                        <a:avLst/>
                      </a:prstGeom>
                    </p:spPr>
                  </p:pic>
                </p:oleObj>
              </mc:Fallback>
            </mc:AlternateContent>
          </a:graphicData>
        </a:graphic>
      </p:graphicFrame>
      <p:grpSp>
        <p:nvGrpSpPr>
          <p:cNvPr id="13" name="Grupo 12">
            <a:extLst>
              <a:ext uri="{FF2B5EF4-FFF2-40B4-BE49-F238E27FC236}">
                <a16:creationId xmlns:a16="http://schemas.microsoft.com/office/drawing/2014/main" id="{09716BB5-4098-FA28-08D5-DEBFADA3F1EE}"/>
              </a:ext>
            </a:extLst>
          </p:cNvPr>
          <p:cNvGrpSpPr/>
          <p:nvPr userDrawn="1"/>
        </p:nvGrpSpPr>
        <p:grpSpPr>
          <a:xfrm>
            <a:off x="7606886" y="-99900"/>
            <a:ext cx="3889158" cy="2202263"/>
            <a:chOff x="7606886" y="-99900"/>
            <a:chExt cx="3889158" cy="2202263"/>
          </a:xfrm>
        </p:grpSpPr>
        <p:sp>
          <p:nvSpPr>
            <p:cNvPr id="14" name="Rectángulo: esquinas redondeadas 13">
              <a:extLst>
                <a:ext uri="{FF2B5EF4-FFF2-40B4-BE49-F238E27FC236}">
                  <a16:creationId xmlns:a16="http://schemas.microsoft.com/office/drawing/2014/main" id="{219CA8E3-9C38-4E7B-8DE2-A049EF218B88}"/>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5" name="Objeto 14">
              <a:extLst>
                <a:ext uri="{FF2B5EF4-FFF2-40B4-BE49-F238E27FC236}">
                  <a16:creationId xmlns:a16="http://schemas.microsoft.com/office/drawing/2014/main" id="{B7D00C9C-B3B9-0754-EB8B-B7992FBF48FF}"/>
                </a:ext>
              </a:extLst>
            </p:cNvPr>
            <p:cNvGraphicFramePr>
              <a:graphicFrameLocks noChangeAspect="1"/>
            </p:cNvGraphicFramePr>
            <p:nvPr userDrawn="1">
              <p:extLst>
                <p:ext uri="{D42A27DB-BD31-4B8C-83A1-F6EECF244321}">
                  <p14:modId xmlns:p14="http://schemas.microsoft.com/office/powerpoint/2010/main" val="1195760184"/>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8" imgW="2977952" imgH="1320573" progId="CorelDraw.Graphic.22">
                    <p:embed/>
                  </p:oleObj>
                </mc:Choice>
                <mc:Fallback>
                  <p:oleObj name="CorelDRAW" r:id="rId8" imgW="2977952" imgH="1320573" progId="CorelDraw.Graphic.22">
                    <p:embed/>
                    <p:pic>
                      <p:nvPicPr>
                        <p:cNvPr id="15" name="Objeto 14">
                          <a:extLst>
                            <a:ext uri="{FF2B5EF4-FFF2-40B4-BE49-F238E27FC236}">
                              <a16:creationId xmlns:a16="http://schemas.microsoft.com/office/drawing/2014/main" id="{B7D00C9C-B3B9-0754-EB8B-B7992FBF48FF}"/>
                            </a:ext>
                          </a:extLst>
                        </p:cNvPr>
                        <p:cNvPicPr/>
                        <p:nvPr/>
                      </p:nvPicPr>
                      <p:blipFill>
                        <a:blip r:embed="rId9"/>
                        <a:stretch>
                          <a:fillRect/>
                        </a:stretch>
                      </p:blipFill>
                      <p:spPr>
                        <a:xfrm>
                          <a:off x="8087804" y="398390"/>
                          <a:ext cx="2978150" cy="1320800"/>
                        </a:xfrm>
                        <a:prstGeom prst="rect">
                          <a:avLst/>
                        </a:prstGeom>
                      </p:spPr>
                    </p:pic>
                  </p:oleObj>
                </mc:Fallback>
              </mc:AlternateContent>
            </a:graphicData>
          </a:graphic>
        </p:graphicFrame>
      </p:grpSp>
      <p:sp>
        <p:nvSpPr>
          <p:cNvPr id="16" name="Text Placeholder 4">
            <a:extLst>
              <a:ext uri="{FF2B5EF4-FFF2-40B4-BE49-F238E27FC236}">
                <a16:creationId xmlns:a16="http://schemas.microsoft.com/office/drawing/2014/main" id="{D94A9B91-7FD0-1B5E-BC06-13F696E2E789}"/>
              </a:ext>
            </a:extLst>
          </p:cNvPr>
          <p:cNvSpPr txBox="1">
            <a:spLocks/>
          </p:cNvSpPr>
          <p:nvPr userDrawn="1"/>
        </p:nvSpPr>
        <p:spPr>
          <a:xfrm>
            <a:off x="455605" y="18746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19" name="Objeto 18">
            <a:extLst>
              <a:ext uri="{FF2B5EF4-FFF2-40B4-BE49-F238E27FC236}">
                <a16:creationId xmlns:a16="http://schemas.microsoft.com/office/drawing/2014/main" id="{28C2F3D7-5534-9F59-E13A-BBDA63EDFB02}"/>
              </a:ext>
            </a:extLst>
          </p:cNvPr>
          <p:cNvGraphicFramePr>
            <a:graphicFrameLocks noChangeAspect="1"/>
          </p:cNvGraphicFramePr>
          <p:nvPr userDrawn="1">
            <p:extLst>
              <p:ext uri="{D42A27DB-BD31-4B8C-83A1-F6EECF244321}">
                <p14:modId xmlns:p14="http://schemas.microsoft.com/office/powerpoint/2010/main" val="1231209666"/>
              </p:ext>
            </p:extLst>
          </p:nvPr>
        </p:nvGraphicFramePr>
        <p:xfrm>
          <a:off x="139002" y="137587"/>
          <a:ext cx="308626" cy="307777"/>
        </p:xfrm>
        <a:graphic>
          <a:graphicData uri="http://schemas.openxmlformats.org/presentationml/2006/ole">
            <mc:AlternateContent xmlns:mc="http://schemas.openxmlformats.org/markup-compatibility/2006">
              <mc:Choice xmlns:v="urn:schemas-microsoft-com:vml" Requires="v">
                <p:oleObj name="CorelDRAW" r:id="rId10" imgW="2885818" imgH="2878380" progId="CorelDraw.Graphic.22">
                  <p:embed/>
                </p:oleObj>
              </mc:Choice>
              <mc:Fallback>
                <p:oleObj name="CorelDRAW" r:id="rId10" imgW="2885818" imgH="2878380" progId="CorelDraw.Graphic.22">
                  <p:embed/>
                  <p:pic>
                    <p:nvPicPr>
                      <p:cNvPr id="19" name="Objeto 18">
                        <a:extLst>
                          <a:ext uri="{FF2B5EF4-FFF2-40B4-BE49-F238E27FC236}">
                            <a16:creationId xmlns:a16="http://schemas.microsoft.com/office/drawing/2014/main" id="{28C2F3D7-5534-9F59-E13A-BBDA63EDFB02}"/>
                          </a:ext>
                        </a:extLst>
                      </p:cNvPr>
                      <p:cNvPicPr/>
                      <p:nvPr/>
                    </p:nvPicPr>
                    <p:blipFill>
                      <a:blip r:embed="rId11"/>
                      <a:stretch>
                        <a:fillRect/>
                      </a:stretch>
                    </p:blipFill>
                    <p:spPr>
                      <a:xfrm>
                        <a:off x="139002" y="137587"/>
                        <a:ext cx="308626" cy="307777"/>
                      </a:xfrm>
                      <a:prstGeom prst="rect">
                        <a:avLst/>
                      </a:prstGeom>
                    </p:spPr>
                  </p:pic>
                </p:oleObj>
              </mc:Fallback>
            </mc:AlternateContent>
          </a:graphicData>
        </a:graphic>
      </p:graphicFrame>
      <p:pic>
        <p:nvPicPr>
          <p:cNvPr id="10" name="Imagen 47">
            <a:extLst>
              <a:ext uri="{FF2B5EF4-FFF2-40B4-BE49-F238E27FC236}">
                <a16:creationId xmlns:a16="http://schemas.microsoft.com/office/drawing/2014/main" id="{6E4B9738-A3AD-340C-9A6A-4E23B5C9A38C}"/>
              </a:ext>
            </a:extLst>
          </p:cNvPr>
          <p:cNvPicPr>
            <a:picLocks noChangeAspect="1"/>
          </p:cNvPicPr>
          <p:nvPr userDrawn="1"/>
        </p:nvPicPr>
        <p:blipFill>
          <a:blip r:embed="rId12"/>
          <a:stretch>
            <a:fillRect/>
          </a:stretch>
        </p:blipFill>
        <p:spPr>
          <a:xfrm>
            <a:off x="6102468" y="5078870"/>
            <a:ext cx="2715826" cy="835640"/>
          </a:xfrm>
          <a:prstGeom prst="rect">
            <a:avLst/>
          </a:prstGeom>
        </p:spPr>
      </p:pic>
      <p:pic>
        <p:nvPicPr>
          <p:cNvPr id="17" name="Imagen 48">
            <a:extLst>
              <a:ext uri="{FF2B5EF4-FFF2-40B4-BE49-F238E27FC236}">
                <a16:creationId xmlns:a16="http://schemas.microsoft.com/office/drawing/2014/main" id="{4F6F227D-0305-B6B0-1B89-847C2024595A}"/>
              </a:ext>
            </a:extLst>
          </p:cNvPr>
          <p:cNvPicPr>
            <a:picLocks noChangeAspect="1"/>
          </p:cNvPicPr>
          <p:nvPr userDrawn="1"/>
        </p:nvPicPr>
        <p:blipFill>
          <a:blip r:embed="rId13"/>
          <a:stretch>
            <a:fillRect/>
          </a:stretch>
        </p:blipFill>
        <p:spPr>
          <a:xfrm>
            <a:off x="4751750" y="6111763"/>
            <a:ext cx="2193774" cy="573671"/>
          </a:xfrm>
          <a:prstGeom prst="rect">
            <a:avLst/>
          </a:prstGeom>
        </p:spPr>
      </p:pic>
      <p:pic>
        <p:nvPicPr>
          <p:cNvPr id="18" name="Imagen 50">
            <a:extLst>
              <a:ext uri="{FF2B5EF4-FFF2-40B4-BE49-F238E27FC236}">
                <a16:creationId xmlns:a16="http://schemas.microsoft.com/office/drawing/2014/main" id="{F254E5E4-5695-0946-997F-30C9C8506A5F}"/>
              </a:ext>
            </a:extLst>
          </p:cNvPr>
          <p:cNvPicPr>
            <a:picLocks noChangeAspect="1"/>
          </p:cNvPicPr>
          <p:nvPr userDrawn="1"/>
        </p:nvPicPr>
        <p:blipFill>
          <a:blip r:embed="rId14"/>
          <a:stretch>
            <a:fillRect/>
          </a:stretch>
        </p:blipFill>
        <p:spPr>
          <a:xfrm>
            <a:off x="3400584" y="5121288"/>
            <a:ext cx="2432992" cy="750805"/>
          </a:xfrm>
          <a:prstGeom prst="rect">
            <a:avLst/>
          </a:prstGeom>
        </p:spPr>
      </p:pic>
      <p:pic>
        <p:nvPicPr>
          <p:cNvPr id="20" name="Imagen 51">
            <a:extLst>
              <a:ext uri="{FF2B5EF4-FFF2-40B4-BE49-F238E27FC236}">
                <a16:creationId xmlns:a16="http://schemas.microsoft.com/office/drawing/2014/main" id="{7EBCD2B2-596C-3C2A-34E4-257D11CF1849}"/>
              </a:ext>
            </a:extLst>
          </p:cNvPr>
          <p:cNvPicPr>
            <a:picLocks noChangeAspect="1"/>
          </p:cNvPicPr>
          <p:nvPr userDrawn="1"/>
        </p:nvPicPr>
        <p:blipFill>
          <a:blip r:embed="rId15"/>
          <a:stretch>
            <a:fillRect/>
          </a:stretch>
        </p:blipFill>
        <p:spPr>
          <a:xfrm>
            <a:off x="1692386" y="6145520"/>
            <a:ext cx="1645011" cy="506157"/>
          </a:xfrm>
          <a:prstGeom prst="rect">
            <a:avLst/>
          </a:prstGeom>
        </p:spPr>
      </p:pic>
      <p:pic>
        <p:nvPicPr>
          <p:cNvPr id="21" name="Imagen 52">
            <a:extLst>
              <a:ext uri="{FF2B5EF4-FFF2-40B4-BE49-F238E27FC236}">
                <a16:creationId xmlns:a16="http://schemas.microsoft.com/office/drawing/2014/main" id="{695F4103-93D6-7983-625F-18CDCD0154C1}"/>
              </a:ext>
            </a:extLst>
          </p:cNvPr>
          <p:cNvPicPr>
            <a:picLocks noChangeAspect="1"/>
          </p:cNvPicPr>
          <p:nvPr userDrawn="1"/>
        </p:nvPicPr>
        <p:blipFill>
          <a:blip r:embed="rId16"/>
          <a:stretch>
            <a:fillRect/>
          </a:stretch>
        </p:blipFill>
        <p:spPr>
          <a:xfrm>
            <a:off x="1312161" y="5121654"/>
            <a:ext cx="1819531" cy="750072"/>
          </a:xfrm>
          <a:prstGeom prst="rect">
            <a:avLst/>
          </a:prstGeom>
        </p:spPr>
      </p:pic>
      <p:pic>
        <p:nvPicPr>
          <p:cNvPr id="22" name="Imagen 54">
            <a:extLst>
              <a:ext uri="{FF2B5EF4-FFF2-40B4-BE49-F238E27FC236}">
                <a16:creationId xmlns:a16="http://schemas.microsoft.com/office/drawing/2014/main" id="{F82D9883-6879-1FC5-C782-5443C0C17CD5}"/>
              </a:ext>
            </a:extLst>
          </p:cNvPr>
          <p:cNvPicPr>
            <a:picLocks noChangeAspect="1"/>
          </p:cNvPicPr>
          <p:nvPr userDrawn="1"/>
        </p:nvPicPr>
        <p:blipFill>
          <a:blip r:embed="rId17"/>
          <a:stretch>
            <a:fillRect/>
          </a:stretch>
        </p:blipFill>
        <p:spPr>
          <a:xfrm>
            <a:off x="9087186" y="5107161"/>
            <a:ext cx="1819531" cy="779059"/>
          </a:xfrm>
          <a:prstGeom prst="rect">
            <a:avLst/>
          </a:prstGeom>
        </p:spPr>
      </p:pic>
      <p:pic>
        <p:nvPicPr>
          <p:cNvPr id="23" name="Imagen 2" descr="Forma&#10;&#10;Descripción generada automáticamente con confianza media">
            <a:extLst>
              <a:ext uri="{FF2B5EF4-FFF2-40B4-BE49-F238E27FC236}">
                <a16:creationId xmlns:a16="http://schemas.microsoft.com/office/drawing/2014/main" id="{C62470AA-9AB6-CEC8-C0EA-605473E3E4CB}"/>
              </a:ext>
            </a:extLst>
          </p:cNvPr>
          <p:cNvPicPr>
            <a:picLocks noChangeAspect="1"/>
          </p:cNvPicPr>
          <p:nvPr userDrawn="1"/>
        </p:nvPicPr>
        <p:blipFill>
          <a:blip r:embed="rId18"/>
          <a:stretch>
            <a:fillRect/>
          </a:stretch>
        </p:blipFill>
        <p:spPr>
          <a:xfrm>
            <a:off x="8359876" y="6095170"/>
            <a:ext cx="1548352" cy="606857"/>
          </a:xfrm>
          <a:prstGeom prst="rect">
            <a:avLst/>
          </a:prstGeom>
        </p:spPr>
      </p:pic>
      <p:sp>
        <p:nvSpPr>
          <p:cNvPr id="24" name="Title 1">
            <a:extLst>
              <a:ext uri="{FF2B5EF4-FFF2-40B4-BE49-F238E27FC236}">
                <a16:creationId xmlns:a16="http://schemas.microsoft.com/office/drawing/2014/main" id="{63854A6B-C9AB-6139-AFDA-F555FEA72640}"/>
              </a:ext>
            </a:extLst>
          </p:cNvPr>
          <p:cNvSpPr txBox="1">
            <a:spLocks/>
          </p:cNvSpPr>
          <p:nvPr userDrawn="1"/>
        </p:nvSpPr>
        <p:spPr>
          <a:xfrm>
            <a:off x="1523248" y="4775132"/>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accent4"/>
                </a:solidFill>
              </a:rPr>
              <a:t>Gold</a:t>
            </a:r>
          </a:p>
        </p:txBody>
      </p:sp>
      <p:sp>
        <p:nvSpPr>
          <p:cNvPr id="26" name="Title 1">
            <a:extLst>
              <a:ext uri="{FF2B5EF4-FFF2-40B4-BE49-F238E27FC236}">
                <a16:creationId xmlns:a16="http://schemas.microsoft.com/office/drawing/2014/main" id="{DBF90F78-4383-83F8-E98B-21BE90D7035E}"/>
              </a:ext>
            </a:extLst>
          </p:cNvPr>
          <p:cNvSpPr txBox="1">
            <a:spLocks/>
          </p:cNvSpPr>
          <p:nvPr userDrawn="1"/>
        </p:nvSpPr>
        <p:spPr>
          <a:xfrm>
            <a:off x="1523248" y="5849650"/>
            <a:ext cx="8570948" cy="369332"/>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28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n-US" sz="2400" dirty="0">
                <a:solidFill>
                  <a:schemeClr val="bg1">
                    <a:lumMod val="50000"/>
                  </a:schemeClr>
                </a:solidFill>
              </a:rPr>
              <a:t>Silver</a:t>
            </a:r>
          </a:p>
        </p:txBody>
      </p:sp>
    </p:spTree>
    <p:extLst>
      <p:ext uri="{BB962C8B-B14F-4D97-AF65-F5344CB8AC3E}">
        <p14:creationId xmlns:p14="http://schemas.microsoft.com/office/powerpoint/2010/main" val="1375383179"/>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4000"/>
                            </p:stCondLst>
                            <p:childTnLst>
                              <p:par>
                                <p:cTn id="38" presetID="2" presetClass="entr" presetSubtype="4"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graphicFrame>
        <p:nvGraphicFramePr>
          <p:cNvPr id="5" name="Objeto 4">
            <a:extLst>
              <a:ext uri="{FF2B5EF4-FFF2-40B4-BE49-F238E27FC236}">
                <a16:creationId xmlns:a16="http://schemas.microsoft.com/office/drawing/2014/main" id="{72B2A0D3-4716-4534-A50E-90B2C871A0B5}"/>
              </a:ext>
            </a:extLst>
          </p:cNvPr>
          <p:cNvGraphicFramePr>
            <a:graphicFrameLocks noChangeAspect="1"/>
          </p:cNvGraphicFramePr>
          <p:nvPr userDrawn="1">
            <p:extLst>
              <p:ext uri="{D42A27DB-BD31-4B8C-83A1-F6EECF244321}">
                <p14:modId xmlns:p14="http://schemas.microsoft.com/office/powerpoint/2010/main" val="1540822404"/>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72B2A0D3-4716-4534-A50E-90B2C871A0B5}"/>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5580BAE7-29ED-4A20-AD2A-71F0CCB6A3A4}"/>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#GlobalAI2023</a:t>
            </a:r>
          </a:p>
        </p:txBody>
      </p:sp>
      <p:graphicFrame>
        <p:nvGraphicFramePr>
          <p:cNvPr id="7" name="Objeto 6">
            <a:extLst>
              <a:ext uri="{FF2B5EF4-FFF2-40B4-BE49-F238E27FC236}">
                <a16:creationId xmlns:a16="http://schemas.microsoft.com/office/drawing/2014/main" id="{7799BCE9-E68E-4A80-9710-F4B09668FAB6}"/>
              </a:ext>
            </a:extLst>
          </p:cNvPr>
          <p:cNvGraphicFramePr>
            <a:graphicFrameLocks noChangeAspect="1"/>
          </p:cNvGraphicFramePr>
          <p:nvPr userDrawn="1">
            <p:extLst>
              <p:ext uri="{D42A27DB-BD31-4B8C-83A1-F6EECF244321}">
                <p14:modId xmlns:p14="http://schemas.microsoft.com/office/powerpoint/2010/main" val="3318055748"/>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7799BCE9-E68E-4A80-9710-F4B09668FAB6}"/>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2628735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1521511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with dot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002933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with dots and b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4A44B797-32AE-4C69-97AD-22CDBFA3CAA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#GlobalAI2023</a:t>
            </a:r>
          </a:p>
        </p:txBody>
      </p:sp>
      <p:graphicFrame>
        <p:nvGraphicFramePr>
          <p:cNvPr id="9" name="Objeto 8">
            <a:extLst>
              <a:ext uri="{FF2B5EF4-FFF2-40B4-BE49-F238E27FC236}">
                <a16:creationId xmlns:a16="http://schemas.microsoft.com/office/drawing/2014/main" id="{2226E609-FA00-4985-9B01-8859A8F61154}"/>
              </a:ext>
            </a:extLst>
          </p:cNvPr>
          <p:cNvGraphicFramePr>
            <a:graphicFrameLocks noChangeAspect="1"/>
          </p:cNvGraphicFramePr>
          <p:nvPr userDrawn="1">
            <p:extLst>
              <p:ext uri="{D42A27DB-BD31-4B8C-83A1-F6EECF244321}">
                <p14:modId xmlns:p14="http://schemas.microsoft.com/office/powerpoint/2010/main" val="3836121043"/>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F2B6FD6E-15E6-4936-8E7E-73C8BABA041E}"/>
              </a:ext>
            </a:extLst>
          </p:cNvPr>
          <p:cNvGraphicFramePr>
            <a:graphicFrameLocks noChangeAspect="1"/>
          </p:cNvGraphicFramePr>
          <p:nvPr userDrawn="1">
            <p:extLst>
              <p:ext uri="{D42A27DB-BD31-4B8C-83A1-F6EECF244321}">
                <p14:modId xmlns:p14="http://schemas.microsoft.com/office/powerpoint/2010/main" val="2486525904"/>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5" imgW="11950428" imgH="3481884" progId="CorelDraw.Graphic.22">
                  <p:embed/>
                </p:oleObj>
              </mc:Choice>
              <mc:Fallback>
                <p:oleObj name="CorelDRAW" r:id="rId5" imgW="11950428" imgH="3481884" progId="CorelDraw.Graphic.22">
                  <p:embed/>
                  <p:pic>
                    <p:nvPicPr>
                      <p:cNvPr id="10" name="Objeto 9">
                        <a:extLst>
                          <a:ext uri="{FF2B5EF4-FFF2-40B4-BE49-F238E27FC236}">
                            <a16:creationId xmlns:a16="http://schemas.microsoft.com/office/drawing/2014/main" id="{F2B6FD6E-15E6-4936-8E7E-73C8BABA041E}"/>
                          </a:ext>
                        </a:extLst>
                      </p:cNvPr>
                      <p:cNvPicPr/>
                      <p:nvPr/>
                    </p:nvPicPr>
                    <p:blipFill>
                      <a:blip r:embed="rId6"/>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4640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7965415-2EC9-4F15-87B2-013D01CC789A}"/>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latin typeface="Lufga" panose="00000500000000000000" pitchFamily="50" charset="0"/>
              </a:defRPr>
            </a:lvl1pPr>
          </a:lstStyle>
          <a:p>
            <a:r>
              <a:rPr lang="en-US" dirty="0"/>
              <a:t>Click to edit Master title style</a:t>
            </a:r>
          </a:p>
        </p:txBody>
      </p:sp>
      <p:sp>
        <p:nvSpPr>
          <p:cNvPr id="6" name="Text Placeholder 3">
            <a:extLst>
              <a:ext uri="{FF2B5EF4-FFF2-40B4-BE49-F238E27FC236}">
                <a16:creationId xmlns:a16="http://schemas.microsoft.com/office/drawing/2014/main" id="{C6499A83-5C6C-4115-9183-847505361191}"/>
              </a:ext>
            </a:extLst>
          </p:cNvPr>
          <p:cNvSpPr>
            <a:spLocks noGrp="1"/>
          </p:cNvSpPr>
          <p:nvPr>
            <p:ph idx="1"/>
          </p:nvPr>
        </p:nvSpPr>
        <p:spPr>
          <a:xfrm>
            <a:off x="584200" y="1435503"/>
            <a:ext cx="11018520" cy="1612749"/>
          </a:xfrm>
          <a:prstGeom prst="rect">
            <a:avLst/>
          </a:prstGeom>
        </p:spPr>
        <p:txBody>
          <a:bodyPr vert="horz" wrap="square" lIns="0" tIns="0" rIns="0" bIns="0" rtlCol="0">
            <a:spAutoFit/>
          </a:bodyPr>
          <a:lstStyle>
            <a:lvl1pPr>
              <a:defRPr>
                <a:latin typeface="Lufga" panose="00000500000000000000" pitchFamily="50" charset="0"/>
              </a:defRPr>
            </a:lvl1pPr>
            <a:lvl2pPr>
              <a:defRPr>
                <a:latin typeface="Lufga" panose="00000500000000000000" pitchFamily="50" charset="0"/>
              </a:defRPr>
            </a:lvl2pPr>
            <a:lvl3pPr>
              <a:defRPr>
                <a:latin typeface="Lufga" panose="00000500000000000000" pitchFamily="50" charset="0"/>
              </a:defRPr>
            </a:lvl3pPr>
            <a:lvl4pPr>
              <a:defRPr>
                <a:latin typeface="Lufga" panose="00000500000000000000" pitchFamily="50" charset="0"/>
              </a:defRPr>
            </a:lvl4pPr>
            <a:lvl5pPr>
              <a:defRPr>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Objeto 4">
            <a:extLst>
              <a:ext uri="{FF2B5EF4-FFF2-40B4-BE49-F238E27FC236}">
                <a16:creationId xmlns:a16="http://schemas.microsoft.com/office/drawing/2014/main" id="{9EDB08B2-D164-47AC-B888-DDA362998F42}"/>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5" name="Objeto 4">
                        <a:extLst>
                          <a:ext uri="{FF2B5EF4-FFF2-40B4-BE49-F238E27FC236}">
                            <a16:creationId xmlns:a16="http://schemas.microsoft.com/office/drawing/2014/main" id="{9EDB08B2-D164-47AC-B888-DDA362998F42}"/>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0DF11B4-2EEC-4B4B-914D-007F60D95703}"/>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8" name="Objeto 7">
            <a:extLst>
              <a:ext uri="{FF2B5EF4-FFF2-40B4-BE49-F238E27FC236}">
                <a16:creationId xmlns:a16="http://schemas.microsoft.com/office/drawing/2014/main" id="{D0EBF77A-1FB3-4910-A68D-C242AB38D2AA}"/>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8" name="Objeto 7">
                        <a:extLst>
                          <a:ext uri="{FF2B5EF4-FFF2-40B4-BE49-F238E27FC236}">
                            <a16:creationId xmlns:a16="http://schemas.microsoft.com/office/drawing/2014/main" id="{D0EBF77A-1FB3-4910-A68D-C242AB38D2AA}"/>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33301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b="1" spc="-50" baseline="0">
                <a:solidFill>
                  <a:srgbClr val="D6532B"/>
                </a:solidFill>
                <a:latin typeface="Lufga" panose="00000500000000000000" pitchFamily="50" charset="0"/>
                <a:cs typeface="Segoe UI" panose="020B0502040204020203" pitchFamily="34" charset="0"/>
              </a:defRPr>
            </a:lvl1pPr>
          </a:lstStyle>
          <a:p>
            <a:r>
              <a:rPr lang="en-US" dirty="0"/>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rgbClr val="43444A"/>
                </a:solidFill>
                <a:latin typeface="Lufga" panose="00000500000000000000" pitchFamily="50" charset="0"/>
                <a:cs typeface="Segoe UI" panose="020B0502040204020203" pitchFamily="34" charset="0"/>
              </a:defRPr>
            </a:lvl1pPr>
          </a:lstStyle>
          <a:p>
            <a:pPr lvl="0"/>
            <a:r>
              <a:rPr lang="en-US" dirty="0"/>
              <a:t>Optional subtitle</a:t>
            </a:r>
          </a:p>
        </p:txBody>
      </p:sp>
      <p:graphicFrame>
        <p:nvGraphicFramePr>
          <p:cNvPr id="4" name="Objeto 3">
            <a:extLst>
              <a:ext uri="{FF2B5EF4-FFF2-40B4-BE49-F238E27FC236}">
                <a16:creationId xmlns:a16="http://schemas.microsoft.com/office/drawing/2014/main" id="{CC29A81D-0F56-4C4F-8F67-196E84C8956A}"/>
              </a:ext>
            </a:extLst>
          </p:cNvPr>
          <p:cNvGraphicFramePr>
            <a:graphicFrameLocks noChangeAspect="1"/>
          </p:cNvGraphicFramePr>
          <p:nvPr userDrawn="1">
            <p:extLst>
              <p:ext uri="{D42A27DB-BD31-4B8C-83A1-F6EECF244321}">
                <p14:modId xmlns:p14="http://schemas.microsoft.com/office/powerpoint/2010/main" val="408252551"/>
              </p:ext>
            </p:extLst>
          </p:nvPr>
        </p:nvGraphicFramePr>
        <p:xfrm>
          <a:off x="292676" y="6266415"/>
          <a:ext cx="1528533" cy="445281"/>
        </p:xfrm>
        <a:graphic>
          <a:graphicData uri="http://schemas.openxmlformats.org/presentationml/2006/ole">
            <mc:AlternateContent xmlns:mc="http://schemas.openxmlformats.org/markup-compatibility/2006">
              <mc:Choice xmlns:v="urn:schemas-microsoft-com:vml" Requires="v">
                <p:oleObj name="CorelDRAW" r:id="rId2" imgW="11950428" imgH="3481884" progId="CorelDraw.Graphic.22">
                  <p:embed/>
                </p:oleObj>
              </mc:Choice>
              <mc:Fallback>
                <p:oleObj name="CorelDRAW" r:id="rId2" imgW="11950428" imgH="3481884" progId="CorelDraw.Graphic.22">
                  <p:embed/>
                  <p:pic>
                    <p:nvPicPr>
                      <p:cNvPr id="4" name="Objeto 3">
                        <a:extLst>
                          <a:ext uri="{FF2B5EF4-FFF2-40B4-BE49-F238E27FC236}">
                            <a16:creationId xmlns:a16="http://schemas.microsoft.com/office/drawing/2014/main" id="{CC29A81D-0F56-4C4F-8F67-196E84C8956A}"/>
                          </a:ext>
                        </a:extLst>
                      </p:cNvPr>
                      <p:cNvPicPr/>
                      <p:nvPr/>
                    </p:nvPicPr>
                    <p:blipFill>
                      <a:blip r:embed="rId3"/>
                      <a:stretch>
                        <a:fillRect/>
                      </a:stretch>
                    </p:blipFill>
                    <p:spPr>
                      <a:xfrm>
                        <a:off x="292676" y="6266415"/>
                        <a:ext cx="1528533" cy="445281"/>
                      </a:xfrm>
                      <a:prstGeom prst="rect">
                        <a:avLst/>
                      </a:prstGeom>
                    </p:spPr>
                  </p:pic>
                </p:oleObj>
              </mc:Fallback>
            </mc:AlternateContent>
          </a:graphicData>
        </a:graphic>
      </p:graphicFrame>
      <p:sp>
        <p:nvSpPr>
          <p:cNvPr id="6" name="Text Placeholder 4">
            <a:extLst>
              <a:ext uri="{FF2B5EF4-FFF2-40B4-BE49-F238E27FC236}">
                <a16:creationId xmlns:a16="http://schemas.microsoft.com/office/drawing/2014/main" id="{AD27055F-0DF3-40F9-9C61-AA06265CE630}"/>
              </a:ext>
            </a:extLst>
          </p:cNvPr>
          <p:cNvSpPr txBox="1">
            <a:spLocks/>
          </p:cNvSpPr>
          <p:nvPr userDrawn="1"/>
        </p:nvSpPr>
        <p:spPr>
          <a:xfrm>
            <a:off x="9974599" y="6400800"/>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rgbClr val="797979"/>
                </a:solidFill>
                <a:latin typeface="Lufga" panose="00000500000000000000" pitchFamily="50" charset="0"/>
              </a:rPr>
              <a:t>#GlobalAI2022</a:t>
            </a:r>
          </a:p>
        </p:txBody>
      </p:sp>
      <p:graphicFrame>
        <p:nvGraphicFramePr>
          <p:cNvPr id="7" name="Objeto 6">
            <a:extLst>
              <a:ext uri="{FF2B5EF4-FFF2-40B4-BE49-F238E27FC236}">
                <a16:creationId xmlns:a16="http://schemas.microsoft.com/office/drawing/2014/main" id="{CBECC33C-9499-444B-B888-37513F228E2F}"/>
              </a:ext>
            </a:extLst>
          </p:cNvPr>
          <p:cNvGraphicFramePr>
            <a:graphicFrameLocks noChangeAspect="1"/>
          </p:cNvGraphicFramePr>
          <p:nvPr userDrawn="1">
            <p:extLst>
              <p:ext uri="{D42A27DB-BD31-4B8C-83A1-F6EECF244321}">
                <p14:modId xmlns:p14="http://schemas.microsoft.com/office/powerpoint/2010/main" val="1187877119"/>
              </p:ext>
            </p:extLst>
          </p:nvPr>
        </p:nvGraphicFramePr>
        <p:xfrm>
          <a:off x="11590698" y="6357533"/>
          <a:ext cx="308626" cy="307777"/>
        </p:xfrm>
        <a:graphic>
          <a:graphicData uri="http://schemas.openxmlformats.org/presentationml/2006/ole">
            <mc:AlternateContent xmlns:mc="http://schemas.openxmlformats.org/markup-compatibility/2006">
              <mc:Choice xmlns:v="urn:schemas-microsoft-com:vml" Requires="v">
                <p:oleObj name="CorelDRAW" r:id="rId4" imgW="2885818" imgH="2878380" progId="CorelDraw.Graphic.22">
                  <p:embed/>
                </p:oleObj>
              </mc:Choice>
              <mc:Fallback>
                <p:oleObj name="CorelDRAW" r:id="rId4" imgW="2885818" imgH="2878380" progId="CorelDraw.Graphic.22">
                  <p:embed/>
                  <p:pic>
                    <p:nvPicPr>
                      <p:cNvPr id="7" name="Objeto 6">
                        <a:extLst>
                          <a:ext uri="{FF2B5EF4-FFF2-40B4-BE49-F238E27FC236}">
                            <a16:creationId xmlns:a16="http://schemas.microsoft.com/office/drawing/2014/main" id="{CBECC33C-9499-444B-B888-37513F228E2F}"/>
                          </a:ext>
                        </a:extLst>
                      </p:cNvPr>
                      <p:cNvPicPr/>
                      <p:nvPr/>
                    </p:nvPicPr>
                    <p:blipFill>
                      <a:blip r:embed="rId5">
                        <a:lum bright="-40000" contrast="-40000"/>
                      </a:blip>
                      <a:stretch>
                        <a:fillRect/>
                      </a:stretch>
                    </p:blipFill>
                    <p:spPr>
                      <a:xfrm>
                        <a:off x="11590698" y="6357533"/>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041000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onso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685857"/>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a:t>Sponsors</a:t>
            </a:r>
          </a:p>
        </p:txBody>
      </p:sp>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1771510" y="1921222"/>
            <a:ext cx="2647175"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3 March - Spain</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3" imgW="7076880" imgH="2216160" progId="CorelDraw.Graphic.22">
                  <p:embed/>
                </p:oleObj>
              </mc:Choice>
              <mc:Fallback>
                <p:oleObj name="CorelDRAW" r:id="rId3"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4"/>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715978" y="3290222"/>
            <a:ext cx="10760044" cy="4973517"/>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Imagen 47">
            <a:extLst>
              <a:ext uri="{FF2B5EF4-FFF2-40B4-BE49-F238E27FC236}">
                <a16:creationId xmlns:a16="http://schemas.microsoft.com/office/drawing/2014/main" id="{5C169C56-FC44-4957-8B75-5B64A8BAE392}"/>
              </a:ext>
            </a:extLst>
          </p:cNvPr>
          <p:cNvPicPr>
            <a:picLocks noChangeAspect="1"/>
          </p:cNvPicPr>
          <p:nvPr userDrawn="1"/>
        </p:nvPicPr>
        <p:blipFill>
          <a:blip r:embed="rId6"/>
          <a:stretch>
            <a:fillRect/>
          </a:stretch>
        </p:blipFill>
        <p:spPr>
          <a:xfrm>
            <a:off x="4315053" y="5321301"/>
            <a:ext cx="2820339" cy="867797"/>
          </a:xfrm>
          <a:prstGeom prst="rect">
            <a:avLst/>
          </a:prstGeom>
        </p:spPr>
      </p:pic>
      <p:pic>
        <p:nvPicPr>
          <p:cNvPr id="49" name="Imagen 48">
            <a:extLst>
              <a:ext uri="{FF2B5EF4-FFF2-40B4-BE49-F238E27FC236}">
                <a16:creationId xmlns:a16="http://schemas.microsoft.com/office/drawing/2014/main" id="{CC3EEBF4-1D30-4049-9432-DFBC23E464DC}"/>
              </a:ext>
            </a:extLst>
          </p:cNvPr>
          <p:cNvPicPr>
            <a:picLocks noChangeAspect="1"/>
          </p:cNvPicPr>
          <p:nvPr userDrawn="1"/>
        </p:nvPicPr>
        <p:blipFill>
          <a:blip r:embed="rId7"/>
          <a:stretch>
            <a:fillRect/>
          </a:stretch>
        </p:blipFill>
        <p:spPr>
          <a:xfrm>
            <a:off x="7185902" y="5285694"/>
            <a:ext cx="3379353" cy="883700"/>
          </a:xfrm>
          <a:prstGeom prst="rect">
            <a:avLst/>
          </a:prstGeom>
        </p:spPr>
      </p:pic>
      <p:pic>
        <p:nvPicPr>
          <p:cNvPr id="51" name="Imagen 50">
            <a:extLst>
              <a:ext uri="{FF2B5EF4-FFF2-40B4-BE49-F238E27FC236}">
                <a16:creationId xmlns:a16="http://schemas.microsoft.com/office/drawing/2014/main" id="{C4972608-EEB4-4F9B-B9BA-FFA98E52E27A}"/>
              </a:ext>
            </a:extLst>
          </p:cNvPr>
          <p:cNvPicPr>
            <a:picLocks noChangeAspect="1"/>
          </p:cNvPicPr>
          <p:nvPr userDrawn="1"/>
        </p:nvPicPr>
        <p:blipFill>
          <a:blip r:embed="rId8"/>
          <a:stretch>
            <a:fillRect/>
          </a:stretch>
        </p:blipFill>
        <p:spPr>
          <a:xfrm>
            <a:off x="1677793" y="5259451"/>
            <a:ext cx="2526621" cy="779699"/>
          </a:xfrm>
          <a:prstGeom prst="rect">
            <a:avLst/>
          </a:prstGeom>
        </p:spPr>
      </p:pic>
      <p:pic>
        <p:nvPicPr>
          <p:cNvPr id="52" name="Imagen 51">
            <a:extLst>
              <a:ext uri="{FF2B5EF4-FFF2-40B4-BE49-F238E27FC236}">
                <a16:creationId xmlns:a16="http://schemas.microsoft.com/office/drawing/2014/main" id="{FAAC0887-D941-4B2E-B366-F7E008BBB86A}"/>
              </a:ext>
            </a:extLst>
          </p:cNvPr>
          <p:cNvPicPr>
            <a:picLocks noChangeAspect="1"/>
          </p:cNvPicPr>
          <p:nvPr userDrawn="1"/>
        </p:nvPicPr>
        <p:blipFill>
          <a:blip r:embed="rId9"/>
          <a:stretch>
            <a:fillRect/>
          </a:stretch>
        </p:blipFill>
        <p:spPr>
          <a:xfrm>
            <a:off x="1456592" y="3976022"/>
            <a:ext cx="2534023" cy="779699"/>
          </a:xfrm>
          <a:prstGeom prst="rect">
            <a:avLst/>
          </a:prstGeom>
        </p:spPr>
      </p:pic>
      <p:pic>
        <p:nvPicPr>
          <p:cNvPr id="53" name="Imagen 52">
            <a:extLst>
              <a:ext uri="{FF2B5EF4-FFF2-40B4-BE49-F238E27FC236}">
                <a16:creationId xmlns:a16="http://schemas.microsoft.com/office/drawing/2014/main" id="{D030CF2C-68F1-4B63-927A-DB1ECF427586}"/>
              </a:ext>
            </a:extLst>
          </p:cNvPr>
          <p:cNvPicPr>
            <a:picLocks noChangeAspect="1"/>
          </p:cNvPicPr>
          <p:nvPr userDrawn="1"/>
        </p:nvPicPr>
        <p:blipFill>
          <a:blip r:embed="rId10"/>
          <a:stretch>
            <a:fillRect/>
          </a:stretch>
        </p:blipFill>
        <p:spPr>
          <a:xfrm>
            <a:off x="4418685" y="3876306"/>
            <a:ext cx="1889552" cy="778938"/>
          </a:xfrm>
          <a:prstGeom prst="rect">
            <a:avLst/>
          </a:prstGeom>
        </p:spPr>
      </p:pic>
      <p:pic>
        <p:nvPicPr>
          <p:cNvPr id="55" name="Imagen 54">
            <a:extLst>
              <a:ext uri="{FF2B5EF4-FFF2-40B4-BE49-F238E27FC236}">
                <a16:creationId xmlns:a16="http://schemas.microsoft.com/office/drawing/2014/main" id="{EA5B38EA-C795-4094-A660-C2496BEE0795}"/>
              </a:ext>
            </a:extLst>
          </p:cNvPr>
          <p:cNvPicPr>
            <a:picLocks noChangeAspect="1"/>
          </p:cNvPicPr>
          <p:nvPr userDrawn="1"/>
        </p:nvPicPr>
        <p:blipFill>
          <a:blip r:embed="rId11"/>
          <a:stretch>
            <a:fillRect/>
          </a:stretch>
        </p:blipFill>
        <p:spPr>
          <a:xfrm>
            <a:off x="9009212" y="3955232"/>
            <a:ext cx="1889552" cy="809039"/>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0D138FD5-BC15-C507-38DE-DBB28C5CCBA9}"/>
              </a:ext>
            </a:extLst>
          </p:cNvPr>
          <p:cNvPicPr>
            <a:picLocks noChangeAspect="1"/>
          </p:cNvPicPr>
          <p:nvPr userDrawn="1"/>
        </p:nvPicPr>
        <p:blipFill>
          <a:blip r:embed="rId12"/>
          <a:stretch>
            <a:fillRect/>
          </a:stretch>
        </p:blipFill>
        <p:spPr>
          <a:xfrm>
            <a:off x="6549760" y="3938214"/>
            <a:ext cx="2385127" cy="934820"/>
          </a:xfrm>
          <a:prstGeom prst="rect">
            <a:avLst/>
          </a:prstGeom>
        </p:spPr>
      </p:pic>
      <p:grpSp>
        <p:nvGrpSpPr>
          <p:cNvPr id="7" name="Grupo 6">
            <a:extLst>
              <a:ext uri="{FF2B5EF4-FFF2-40B4-BE49-F238E27FC236}">
                <a16:creationId xmlns:a16="http://schemas.microsoft.com/office/drawing/2014/main" id="{5E530EA2-4DF2-ABEF-1829-EE2D0CB6889A}"/>
              </a:ext>
            </a:extLst>
          </p:cNvPr>
          <p:cNvGrpSpPr/>
          <p:nvPr userDrawn="1"/>
        </p:nvGrpSpPr>
        <p:grpSpPr>
          <a:xfrm>
            <a:off x="7606886" y="-99900"/>
            <a:ext cx="3889158" cy="2202263"/>
            <a:chOff x="7606886" y="-99900"/>
            <a:chExt cx="3889158" cy="2202263"/>
          </a:xfrm>
        </p:grpSpPr>
        <p:sp>
          <p:nvSpPr>
            <p:cNvPr id="4" name="Rectángulo: esquinas redondeadas 3">
              <a:extLst>
                <a:ext uri="{FF2B5EF4-FFF2-40B4-BE49-F238E27FC236}">
                  <a16:creationId xmlns:a16="http://schemas.microsoft.com/office/drawing/2014/main" id="{6115D444-CB74-B9F9-5790-9F2C7B01612B}"/>
                </a:ext>
              </a:extLst>
            </p:cNvPr>
            <p:cNvSpPr/>
            <p:nvPr userDrawn="1"/>
          </p:nvSpPr>
          <p:spPr bwMode="auto">
            <a:xfrm>
              <a:off x="7606886" y="-99900"/>
              <a:ext cx="3889158" cy="2202263"/>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Objeto 5">
              <a:extLst>
                <a:ext uri="{FF2B5EF4-FFF2-40B4-BE49-F238E27FC236}">
                  <a16:creationId xmlns:a16="http://schemas.microsoft.com/office/drawing/2014/main" id="{322D5A27-A38D-F04B-CF8F-87153151E4FF}"/>
                </a:ext>
              </a:extLst>
            </p:cNvPr>
            <p:cNvGraphicFramePr>
              <a:graphicFrameLocks noChangeAspect="1"/>
            </p:cNvGraphicFramePr>
            <p:nvPr userDrawn="1">
              <p:extLst>
                <p:ext uri="{D42A27DB-BD31-4B8C-83A1-F6EECF244321}">
                  <p14:modId xmlns:p14="http://schemas.microsoft.com/office/powerpoint/2010/main" val="2867861391"/>
                </p:ext>
              </p:extLst>
            </p:nvPr>
          </p:nvGraphicFramePr>
          <p:xfrm>
            <a:off x="8087804" y="398390"/>
            <a:ext cx="2978150" cy="1320800"/>
          </p:xfrm>
          <a:graphic>
            <a:graphicData uri="http://schemas.openxmlformats.org/presentationml/2006/ole">
              <mc:AlternateContent xmlns:mc="http://schemas.openxmlformats.org/markup-compatibility/2006">
                <mc:Choice xmlns:v="urn:schemas-microsoft-com:vml" Requires="v">
                  <p:oleObj name="CorelDRAW" r:id="rId13" imgW="2977952" imgH="1320573" progId="CorelDraw.Graphic.22">
                    <p:embed/>
                  </p:oleObj>
                </mc:Choice>
                <mc:Fallback>
                  <p:oleObj name="CorelDRAW" r:id="rId13" imgW="2977952" imgH="1320573" progId="CorelDraw.Graphic.22">
                    <p:embed/>
                    <p:pic>
                      <p:nvPicPr>
                        <p:cNvPr id="0" name=""/>
                        <p:cNvPicPr/>
                        <p:nvPr/>
                      </p:nvPicPr>
                      <p:blipFill>
                        <a:blip r:embed="rId14"/>
                        <a:stretch>
                          <a:fillRect/>
                        </a:stretch>
                      </p:blipFill>
                      <p:spPr>
                        <a:xfrm>
                          <a:off x="8087804" y="398390"/>
                          <a:ext cx="2978150" cy="1320800"/>
                        </a:xfrm>
                        <a:prstGeom prst="rect">
                          <a:avLst/>
                        </a:prstGeom>
                      </p:spPr>
                    </p:pic>
                  </p:oleObj>
                </mc:Fallback>
              </mc:AlternateContent>
            </a:graphicData>
          </a:graphic>
        </p:graphicFrame>
      </p:grpSp>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par>
                          <p:cTn id="42" fill="hold">
                            <p:stCondLst>
                              <p:cond delay="4500"/>
                            </p:stCondLst>
                            <p:childTnLst>
                              <p:par>
                                <p:cTn id="43" presetID="2" presetClass="entr" presetSubtype="1"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dirty="0"/>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364096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236080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a:prstGeom prst="rect">
            <a:avLst/>
          </a:prstGeom>
        </p:spPr>
        <p:txBody>
          <a:bodyPr lIns="274320" anchor="t"/>
          <a:lstStyle>
            <a:lvl1pPr marL="0" indent="0" algn="l">
              <a:lnSpc>
                <a:spcPct val="150000"/>
              </a:lnSpc>
              <a:buNone/>
              <a:defRPr>
                <a:latin typeface="Lufga" panose="00000500000000000000" pitchFamily="50" charset="0"/>
              </a:defRPr>
            </a:lvl1pPr>
          </a:lstStyle>
          <a:p>
            <a:pPr lvl="0"/>
            <a:r>
              <a:rPr lang="en-US"/>
              <a:t>Click to add text</a:t>
            </a:r>
          </a:p>
        </p:txBody>
      </p:sp>
    </p:spTree>
    <p:extLst>
      <p:ext uri="{BB962C8B-B14F-4D97-AF65-F5344CB8AC3E}">
        <p14:creationId xmlns:p14="http://schemas.microsoft.com/office/powerpoint/2010/main" val="16408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a:prstGeom prst="rect">
            <a:avLst/>
          </a:prstGeom>
        </p:spPr>
        <p:txBody>
          <a:bodyPr lIns="274320" anchor="t"/>
          <a:lstStyle>
            <a:lvl1pPr marL="0" indent="0" algn="r">
              <a:lnSpc>
                <a:spcPct val="150000"/>
              </a:lnSpc>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Lufga" panose="00000500000000000000" pitchFamily="50" charset="0"/>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3251792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1727128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033737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a:xfrm>
            <a:off x="588263" y="457200"/>
            <a:ext cx="11018520" cy="553998"/>
          </a:xfrm>
          <a:prstGeom prst="rect">
            <a:avLst/>
          </a:prstGeom>
        </p:spPr>
        <p:txBody>
          <a:bodyPr/>
          <a:lstStyle>
            <a:lvl1pPr>
              <a:defRPr>
                <a:latin typeface="Lufga"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a:prstGeom prst="rect">
            <a:avLst/>
          </a:prstGeom>
        </p:spPr>
        <p:txBody>
          <a:bodyPr lIns="274320" anchor="ctr"/>
          <a:lstStyle>
            <a:lvl1pPr marL="0" indent="0" algn="l">
              <a:buNone/>
              <a:defRPr>
                <a:latin typeface="Lufga" panose="00000500000000000000" pitchFamily="50" charset="0"/>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a:prstGeom prst="rect">
            <a:avLst/>
          </a:prstGeom>
        </p:spPr>
        <p:txBody>
          <a:bodyPr anchor="ctr">
            <a:noAutofit/>
          </a:bodyPr>
          <a:lstStyle>
            <a:lvl1pPr marL="0" indent="0" algn="ctr">
              <a:buNone/>
              <a:defRPr sz="1050">
                <a:latin typeface="Lufga" panose="00000500000000000000" pitchFamily="50" charset="0"/>
              </a:defRPr>
            </a:lvl1pPr>
          </a:lstStyle>
          <a:p>
            <a:pPr lvl="0"/>
            <a:r>
              <a:rPr lang="en-US"/>
              <a:t>content</a:t>
            </a:r>
          </a:p>
        </p:txBody>
      </p:sp>
    </p:spTree>
    <p:extLst>
      <p:ext uri="{BB962C8B-B14F-4D97-AF65-F5344CB8AC3E}">
        <p14:creationId xmlns:p14="http://schemas.microsoft.com/office/powerpoint/2010/main" val="245544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a:prstGeom prst="rect">
            <a:avLst/>
          </a:prstGeom>
        </p:spPr>
        <p:txBody>
          <a:bodyPr/>
          <a:lstStyle>
            <a:lvl1pPr marL="0" indent="0">
              <a:buNone/>
              <a:defRPr sz="2800">
                <a:gradFill>
                  <a:gsLst>
                    <a:gs pos="61049">
                      <a:schemeClr val="tx1"/>
                    </a:gs>
                    <a:gs pos="43000">
                      <a:schemeClr val="tx1"/>
                    </a:gs>
                  </a:gsLst>
                  <a:lin ang="5400000" scaled="0"/>
                </a:gradFill>
                <a:latin typeface="Lufga" panose="00000500000000000000" pitchFamily="50" charset="0"/>
                <a:cs typeface="Lufga" panose="00000500000000000000" pitchFamily="50"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a:prstGeom prst="rect">
            <a:avLst/>
          </a:prstGeom>
        </p:spPr>
        <p:txBody>
          <a:bodyPr/>
          <a:lstStyle>
            <a:lvl1pPr>
              <a:defRPr>
                <a:latin typeface="Lufga" panose="00000500000000000000" pitchFamily="50" charset="0"/>
              </a:defRPr>
            </a:lvl1p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dirty="0"/>
              <a:t>Click to edit text</a:t>
            </a:r>
          </a:p>
          <a:p>
            <a:pPr lvl="1"/>
            <a:r>
              <a:rPr lang="en-US" dirty="0"/>
              <a:t>Second level</a:t>
            </a:r>
          </a:p>
        </p:txBody>
      </p:sp>
    </p:spTree>
    <p:extLst>
      <p:ext uri="{BB962C8B-B14F-4D97-AF65-F5344CB8AC3E}">
        <p14:creationId xmlns:p14="http://schemas.microsoft.com/office/powerpoint/2010/main" val="932743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a:prstGeom prst="rect">
            <a:avLst/>
          </a:prstGeom>
        </p:spPr>
        <p:txBody>
          <a:bodyPr/>
          <a:lstStyle>
            <a:lvl1pPr>
              <a:defRPr>
                <a:latin typeface="Lufga" panose="00000500000000000000" pitchFamily="50" charset="0"/>
              </a:defRPr>
            </a:lvl1p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2577856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a:prstGeom prst="rect">
            <a:avLst/>
          </a:prstGeom>
        </p:spPr>
        <p:txBody>
          <a:bodyPr/>
          <a:lstStyle>
            <a:lvl1pPr>
              <a:defRPr>
                <a:latin typeface="Lufga" panose="00000500000000000000" pitchFamily="50" charset="0"/>
              </a:defRPr>
            </a:lvl1p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74952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0" name="Imagen 9">
            <a:extLst>
              <a:ext uri="{FF2B5EF4-FFF2-40B4-BE49-F238E27FC236}">
                <a16:creationId xmlns:a16="http://schemas.microsoft.com/office/drawing/2014/main" id="{7AEA4EA3-4B4A-404B-84CE-1CE340272B5F}"/>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1" name="Text Placeholder 4">
            <a:extLst>
              <a:ext uri="{FF2B5EF4-FFF2-40B4-BE49-F238E27FC236}">
                <a16:creationId xmlns:a16="http://schemas.microsoft.com/office/drawing/2014/main" id="{6C7C244E-DC5E-43A5-AA96-BD95ECECF22D}"/>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2" name="Objeto 11">
            <a:extLst>
              <a:ext uri="{FF2B5EF4-FFF2-40B4-BE49-F238E27FC236}">
                <a16:creationId xmlns:a16="http://schemas.microsoft.com/office/drawing/2014/main" id="{EE2E29CC-1266-4B7C-8C4F-5003D78A187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691171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a:prstGeom prst="rect">
            <a:avLst/>
          </a:prstGeom>
        </p:spPr>
        <p:txBody>
          <a:bodyPr/>
          <a:lstStyle>
            <a:lvl1pPr>
              <a:defRPr>
                <a:latin typeface="Lufga" panose="00000500000000000000" pitchFamily="50" charset="0"/>
              </a:defRPr>
            </a:lvl1p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92552"/>
          </a:xfrm>
          <a:prstGeom prst="rect">
            <a:avLst/>
          </a:prstGeom>
        </p:spPr>
        <p:txBody>
          <a:bodyPr wrap="square">
            <a:spAutoFit/>
          </a:bodyPr>
          <a:lstStyle>
            <a:lvl1pPr marL="0" indent="0">
              <a:buNone/>
              <a:defRPr>
                <a:latin typeface="Lufga" panose="00000500000000000000" pitchFamily="50" charset="0"/>
              </a:defRPr>
            </a:lvl1pPr>
            <a:lvl2pPr marL="228600" indent="0">
              <a:buNone/>
              <a:defRPr>
                <a:latin typeface="Lufga" panose="00000500000000000000" pitchFamily="50" charset="0"/>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579826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a:prstGeom prst="rect">
            <a:avLst/>
          </a:prstGeo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Lufga" panose="00000500000000000000" pitchFamily="50" charset="0"/>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a:prstGeom prst="rect">
            <a:avLst/>
          </a:prstGeom>
        </p:spPr>
        <p:txBody>
          <a:bodyPr lIns="91440"/>
          <a:lstStyle>
            <a:lvl1pPr marL="0" indent="0">
              <a:buNone/>
              <a:defRPr sz="2000">
                <a:solidFill>
                  <a:schemeClr val="bg1"/>
                </a:solidFill>
                <a:latin typeface="Lufga" panose="00000500000000000000" pitchFamily="50" charset="0"/>
              </a:defRPr>
            </a:lvl1pPr>
          </a:lstStyle>
          <a:p>
            <a:pPr lvl="0"/>
            <a:r>
              <a:rPr lang="en-US"/>
              <a:t>Click to enter title</a:t>
            </a:r>
          </a:p>
        </p:txBody>
      </p:sp>
    </p:spTree>
    <p:extLst>
      <p:ext uri="{BB962C8B-B14F-4D97-AF65-F5344CB8AC3E}">
        <p14:creationId xmlns:p14="http://schemas.microsoft.com/office/powerpoint/2010/main" val="165596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a:prstGeom prst="rect">
            <a:avLst/>
          </a:prstGeom>
        </p:spPr>
        <p:txBody>
          <a:bodyPr/>
          <a:lstStyle>
            <a:lvl1pPr>
              <a:defRPr sz="3200">
                <a:solidFill>
                  <a:schemeClr val="accent1"/>
                </a:solidFill>
                <a:latin typeface="Lufga" panose="00000500000000000000" pitchFamily="50" charset="0"/>
              </a:defRPr>
            </a:lvl1pPr>
          </a:lstStyle>
          <a:p>
            <a:r>
              <a:rPr lang="en-US"/>
              <a:t>Click to add a title</a:t>
            </a:r>
          </a:p>
        </p:txBody>
      </p:sp>
      <p:sp>
        <p:nvSpPr>
          <p:cNvPr id="4" name="Text Placeholder 3"/>
          <p:cNvSpPr>
            <a:spLocks noGrp="1"/>
          </p:cNvSpPr>
          <p:nvPr>
            <p:ph type="body" sz="quarter" idx="10"/>
          </p:nvPr>
        </p:nvSpPr>
        <p:spPr>
          <a:xfrm>
            <a:off x="584200"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2135969"/>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Lufga" panose="00000500000000000000" pitchFamily="50" charset="0"/>
                <a:cs typeface="Segoe UI" panose="020B0502040204020203" pitchFamily="34" charset="0"/>
              </a:defRPr>
            </a:lvl1pPr>
            <a:lvl2pPr marL="255588" indent="0">
              <a:buFont typeface="Wingdings" panose="05000000000000000000" pitchFamily="2" charset="2"/>
              <a:buNone/>
              <a:defRPr sz="2000" b="0">
                <a:latin typeface="Lufga" panose="00000500000000000000" pitchFamily="50" charset="0"/>
              </a:defRPr>
            </a:lvl2pPr>
            <a:lvl3pPr marL="450850" indent="0">
              <a:buFont typeface="Wingdings" panose="05000000000000000000" pitchFamily="2" charset="2"/>
              <a:buNone/>
              <a:tabLst/>
              <a:defRPr sz="1600" b="0">
                <a:latin typeface="Lufga" panose="00000500000000000000" pitchFamily="50" charset="0"/>
              </a:defRPr>
            </a:lvl3pPr>
            <a:lvl4pPr marL="652462" indent="0">
              <a:buFont typeface="Wingdings" panose="05000000000000000000" pitchFamily="2" charset="2"/>
              <a:buNone/>
              <a:defRPr sz="1400" b="0">
                <a:latin typeface="Lufga" panose="00000500000000000000" pitchFamily="50" charset="0"/>
              </a:defRPr>
            </a:lvl4pPr>
            <a:lvl5pPr marL="854075" indent="0">
              <a:buFont typeface="Wingdings" panose="05000000000000000000" pitchFamily="2" charset="2"/>
              <a:buNone/>
              <a:tabLst/>
              <a:defRPr sz="1400" b="0">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a:prstGeom prst="rect">
            <a:avLst/>
          </a:prstGeom>
        </p:spPr>
        <p:txBody>
          <a:bodyPr/>
          <a:lstStyle>
            <a:lvl1pPr marL="0" indent="0">
              <a:buNone/>
              <a:defRPr sz="3600">
                <a:latin typeface="Lufga" panose="00000500000000000000" pitchFamily="50" charset="0"/>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a:prstGeom prst="rect">
            <a:avLst/>
          </a:prstGeom>
        </p:spPr>
        <p:txBody>
          <a:bodyPr/>
          <a:lstStyle>
            <a:lvl1pPr marL="0" indent="0">
              <a:buNone/>
              <a:defRPr sz="3200">
                <a:solidFill>
                  <a:schemeClr val="accent1"/>
                </a:solidFill>
                <a:latin typeface="Lufga" panose="00000500000000000000" pitchFamily="50" charset="0"/>
              </a:defRPr>
            </a:lvl1pPr>
          </a:lstStyle>
          <a:p>
            <a:pPr lvl="0"/>
            <a:r>
              <a:rPr lang="en-US"/>
              <a:t>Click to add a title</a:t>
            </a:r>
          </a:p>
        </p:txBody>
      </p:sp>
    </p:spTree>
    <p:extLst>
      <p:ext uri="{BB962C8B-B14F-4D97-AF65-F5344CB8AC3E}">
        <p14:creationId xmlns:p14="http://schemas.microsoft.com/office/powerpoint/2010/main" val="3585355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16" name="Imagen 15">
            <a:extLst>
              <a:ext uri="{FF2B5EF4-FFF2-40B4-BE49-F238E27FC236}">
                <a16:creationId xmlns:a16="http://schemas.microsoft.com/office/drawing/2014/main" id="{D76781FC-B359-410C-B62D-145972A258FC}"/>
              </a:ext>
            </a:extLst>
          </p:cNvPr>
          <p:cNvPicPr>
            <a:picLocks noChangeAspect="1"/>
          </p:cNvPicPr>
          <p:nvPr userDrawn="1"/>
        </p:nvPicPr>
        <p:blipFill>
          <a:blip r:embed="rId5"/>
          <a:stretch>
            <a:fillRect/>
          </a:stretch>
        </p:blipFill>
        <p:spPr>
          <a:xfrm>
            <a:off x="8427720" y="409104"/>
            <a:ext cx="3332953" cy="6039792"/>
          </a:xfrm>
          <a:prstGeom prst="rect">
            <a:avLst/>
          </a:prstGeom>
        </p:spPr>
      </p:pic>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3" name="Objeto 2">
            <a:extLst>
              <a:ext uri="{FF2B5EF4-FFF2-40B4-BE49-F238E27FC236}">
                <a16:creationId xmlns:a16="http://schemas.microsoft.com/office/drawing/2014/main" id="{F6B252F9-C8D1-48A4-AE44-8F9B09B43338}"/>
              </a:ext>
            </a:extLst>
          </p:cNvPr>
          <p:cNvGraphicFramePr>
            <a:graphicFrameLocks noChangeAspect="1"/>
          </p:cNvGraphicFramePr>
          <p:nvPr userDrawn="1">
            <p:extLst>
              <p:ext uri="{D42A27DB-BD31-4B8C-83A1-F6EECF244321}">
                <p14:modId xmlns:p14="http://schemas.microsoft.com/office/powerpoint/2010/main" val="3381882466"/>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3" imgW="11950428" imgH="3481884" progId="CorelDraw.Graphic.22">
                  <p:embed/>
                </p:oleObj>
              </mc:Choice>
              <mc:Fallback>
                <p:oleObj name="CorelDRAW" r:id="rId3" imgW="11950428" imgH="3481884" progId="CorelDraw.Graphic.22">
                  <p:embed/>
                  <p:pic>
                    <p:nvPicPr>
                      <p:cNvPr id="3" name="Objeto 2">
                        <a:extLst>
                          <a:ext uri="{FF2B5EF4-FFF2-40B4-BE49-F238E27FC236}">
                            <a16:creationId xmlns:a16="http://schemas.microsoft.com/office/drawing/2014/main" id="{F6B252F9-C8D1-48A4-AE44-8F9B09B43338}"/>
                          </a:ext>
                        </a:extLst>
                      </p:cNvPr>
                      <p:cNvPicPr/>
                      <p:nvPr/>
                    </p:nvPicPr>
                    <p:blipFill>
                      <a:blip r:embed="rId4"/>
                      <a:stretch>
                        <a:fillRect/>
                      </a:stretch>
                    </p:blipFill>
                    <p:spPr>
                      <a:xfrm>
                        <a:off x="293777" y="6266416"/>
                        <a:ext cx="1528533" cy="445280"/>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5"/>
          <a:stretch>
            <a:fillRect/>
          </a:stretch>
        </p:blipFill>
        <p:spPr>
          <a:xfrm>
            <a:off x="8090832" y="1234440"/>
            <a:ext cx="1707757" cy="2697480"/>
          </a:xfrm>
          <a:prstGeom prst="rect">
            <a:avLst/>
          </a:prstGeom>
        </p:spPr>
      </p:pic>
      <p:sp>
        <p:nvSpPr>
          <p:cNvPr id="7" name="Text Placeholder 4">
            <a:extLst>
              <a:ext uri="{FF2B5EF4-FFF2-40B4-BE49-F238E27FC236}">
                <a16:creationId xmlns:a16="http://schemas.microsoft.com/office/drawing/2014/main" id="{917F45D4-F202-4876-BD81-D2D663CDA026}"/>
              </a:ext>
            </a:extLst>
          </p:cNvPr>
          <p:cNvSpPr txBox="1">
            <a:spLocks/>
          </p:cNvSpPr>
          <p:nvPr userDrawn="1"/>
        </p:nvSpPr>
        <p:spPr>
          <a:xfrm>
            <a:off x="9974599" y="6408742"/>
            <a:ext cx="1528534" cy="246220"/>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#GlobalAI2022</a:t>
            </a:r>
          </a:p>
        </p:txBody>
      </p:sp>
      <p:graphicFrame>
        <p:nvGraphicFramePr>
          <p:cNvPr id="10" name="Objeto 9">
            <a:extLst>
              <a:ext uri="{FF2B5EF4-FFF2-40B4-BE49-F238E27FC236}">
                <a16:creationId xmlns:a16="http://schemas.microsoft.com/office/drawing/2014/main" id="{85E7ECA8-FDF4-4828-BD2F-A583B0105217}"/>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6" imgW="2885818" imgH="2878380" progId="CorelDraw.Graphic.22">
                  <p:embed/>
                </p:oleObj>
              </mc:Choice>
              <mc:Fallback>
                <p:oleObj name="CorelDRAW" r:id="rId6" imgW="2885818" imgH="2878380" progId="CorelDraw.Graphic.22">
                  <p:embed/>
                  <p:pic>
                    <p:nvPicPr>
                      <p:cNvPr id="9" name="Objeto 8">
                        <a:extLst>
                          <a:ext uri="{FF2B5EF4-FFF2-40B4-BE49-F238E27FC236}">
                            <a16:creationId xmlns:a16="http://schemas.microsoft.com/office/drawing/2014/main" id="{2226E609-FA00-4985-9B01-8859A8F61154}"/>
                          </a:ext>
                        </a:extLst>
                      </p:cNvPr>
                      <p:cNvPicPr/>
                      <p:nvPr/>
                    </p:nvPicPr>
                    <p:blipFill>
                      <a:blip r:embed="rId7"/>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11922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14:presetBounceEnd="10000">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14:bounceEnd="10000">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26000" fill="hold" nodeType="withEffect">
                                      <p:stCondLst>
                                        <p:cond delay="0"/>
                                      </p:stCondLst>
                                      <p:childTnLst>
                                        <p:animMotion origin="layout" path="M -0.54257 -0.41991 L -0.54257 -0.41968 C -0.50586 -0.34444 -0.52448 -0.37824 -0.45638 -0.28032 C -0.39218 -0.1875 -0.40013 -0.20694 -0.31823 -0.10347 C -0.30247 -0.08356 -0.28815 -0.06018 -0.272 -0.0412 C -0.25911 -0.02593 -0.2039 0.04074 -0.19023 0.05116 L -0.17343 0.06319 L -0.14205 0.05995 C -0.13463 0.05926 -0.12096 0.05833 -0.11393 0.05764 L -0.05885 0.0588 C -0.02395 0.05995 -0.01914 0.06065 0.01107 0.06319 C 0.01381 0.06435 0.01654 0.06528 0.01927 0.06667 C 0.0211 0.06759 0.02487 0.06991 0.02487 0.07014 L 0.04349 0.12894 L 0.05365 0.11875 " pathEditMode="relative" rAng="0" ptsTypes="AAAAAAAAAAAAAAA">
                                          <p:cBhvr>
                                            <p:cTn id="6" dur="1000" fill="hold"/>
                                            <p:tgtEl>
                                              <p:spTgt spid="6"/>
                                            </p:tgtEl>
                                            <p:attrNameLst>
                                              <p:attrName>ppt_x</p:attrName>
                                              <p:attrName>ppt_y</p:attrName>
                                            </p:attrNameLst>
                                          </p:cBhvr>
                                          <p:rCtr x="29805" y="27431"/>
                                        </p:animMotion>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32" presetClass="emph" presetSubtype="0" repeatCount="2000" fill="hold" nodeType="withEffect">
                                      <p:stCondLst>
                                        <p:cond delay="0"/>
                                      </p:stCondLst>
                                      <p:childTnLst>
                                        <p:animRot by="120000">
                                          <p:cBhvr>
                                            <p:cTn id="13" dur="100" fill="hold">
                                              <p:stCondLst>
                                                <p:cond delay="0"/>
                                              </p:stCondLst>
                                            </p:cTn>
                                            <p:tgtEl>
                                              <p:spTgt spid="6"/>
                                            </p:tgtEl>
                                            <p:attrNameLst>
                                              <p:attrName>r</p:attrName>
                                            </p:attrNameLst>
                                          </p:cBhvr>
                                        </p:animRot>
                                        <p:animRot by="-240000">
                                          <p:cBhvr>
                                            <p:cTn id="14" dur="200" fill="hold">
                                              <p:stCondLst>
                                                <p:cond delay="200"/>
                                              </p:stCondLst>
                                            </p:cTn>
                                            <p:tgtEl>
                                              <p:spTgt spid="6"/>
                                            </p:tgtEl>
                                            <p:attrNameLst>
                                              <p:attrName>r</p:attrName>
                                            </p:attrNameLst>
                                          </p:cBhvr>
                                        </p:animRot>
                                        <p:animRot by="240000">
                                          <p:cBhvr>
                                            <p:cTn id="15" dur="200" fill="hold">
                                              <p:stCondLst>
                                                <p:cond delay="400"/>
                                              </p:stCondLst>
                                            </p:cTn>
                                            <p:tgtEl>
                                              <p:spTgt spid="6"/>
                                            </p:tgtEl>
                                            <p:attrNameLst>
                                              <p:attrName>r</p:attrName>
                                            </p:attrNameLst>
                                          </p:cBhvr>
                                        </p:animRot>
                                        <p:animRot by="-240000">
                                          <p:cBhvr>
                                            <p:cTn id="16" dur="200" fill="hold">
                                              <p:stCondLst>
                                                <p:cond delay="600"/>
                                              </p:stCondLst>
                                            </p:cTn>
                                            <p:tgtEl>
                                              <p:spTgt spid="6"/>
                                            </p:tgtEl>
                                            <p:attrNameLst>
                                              <p:attrName>r</p:attrName>
                                            </p:attrNameLst>
                                          </p:cBhvr>
                                        </p:animRot>
                                        <p:animRot by="120000">
                                          <p:cBhvr>
                                            <p:cTn id="17" dur="200" fill="hold">
                                              <p:stCondLst>
                                                <p:cond delay="800"/>
                                              </p:stCondLst>
                                            </p:cTn>
                                            <p:tgtEl>
                                              <p:spTgt spid="6"/>
                                            </p:tgtEl>
                                            <p:attrNameLst>
                                              <p:attrName>r</p:attrName>
                                            </p:attrNameLst>
                                          </p:cBhvr>
                                        </p:animRo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26" presetClass="emph" presetSubtype="0" fill="hold" grpId="0" nodeType="withEffect">
                                      <p:stCondLst>
                                        <p:cond delay="0"/>
                                      </p:stCondLst>
                                      <p:childTnLst>
                                        <p:animEffect transition="out" filter="fade">
                                          <p:cBhvr>
                                            <p:cTn id="22" dur="500" tmFilter="0, 0; .2, .5; .8, .5; 1, 0"/>
                                            <p:tgtEl>
                                              <p:spTgt spid="5"/>
                                            </p:tgtEl>
                                          </p:cBhvr>
                                        </p:animEffect>
                                        <p:animScale>
                                          <p:cBhvr>
                                            <p:cTn id="2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emf"/><Relationship Id="rId21" Type="http://schemas.openxmlformats.org/officeDocument/2006/relationships/slideLayout" Target="../slideLayouts/slideLayout21.xml"/><Relationship Id="rId34" Type="http://schemas.openxmlformats.org/officeDocument/2006/relationships/oleObject" Target="../embeddings/oleObject1.bin"/><Relationship Id="rId42" Type="http://schemas.openxmlformats.org/officeDocument/2006/relationships/oleObject" Target="../embeddings/oleObject5.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3.emf"/><Relationship Id="rId40" Type="http://schemas.openxmlformats.org/officeDocument/2006/relationships/oleObject" Target="../embeddings/oleObject4.bin"/><Relationship Id="rId45" Type="http://schemas.openxmlformats.org/officeDocument/2006/relationships/image" Target="../media/image7.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2.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oleObject" Target="../embeddings/oleObject6.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oleObject" Target="../embeddings/oleObject3.bin"/><Relationship Id="rId20" Type="http://schemas.openxmlformats.org/officeDocument/2006/relationships/slideLayout" Target="../slideLayouts/slideLayout20.xml"/><Relationship Id="rId41" Type="http://schemas.openxmlformats.org/officeDocument/2006/relationships/image" Target="../media/image5.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image" Target="../media/image4.emf"/><Relationship Id="rId21" Type="http://schemas.openxmlformats.org/officeDocument/2006/relationships/slideLayout" Target="../slideLayouts/slideLayout52.xml"/><Relationship Id="rId34" Type="http://schemas.openxmlformats.org/officeDocument/2006/relationships/oleObject" Target="../embeddings/oleObject26.bin"/><Relationship Id="rId42" Type="http://schemas.openxmlformats.org/officeDocument/2006/relationships/oleObject" Target="../embeddings/oleObject30.bin"/><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37" Type="http://schemas.openxmlformats.org/officeDocument/2006/relationships/image" Target="../media/image3.emf"/><Relationship Id="rId40" Type="http://schemas.openxmlformats.org/officeDocument/2006/relationships/oleObject" Target="../embeddings/oleObject29.bin"/><Relationship Id="rId45" Type="http://schemas.openxmlformats.org/officeDocument/2006/relationships/image" Target="../media/image7.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oleObject" Target="../embeddings/oleObject27.bin"/><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oleObject" Target="../embeddings/oleObject31.bin"/><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2.wmf"/><Relationship Id="rId43" Type="http://schemas.openxmlformats.org/officeDocument/2006/relationships/image" Target="../media/image6.wmf"/><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38" Type="http://schemas.openxmlformats.org/officeDocument/2006/relationships/oleObject" Target="../embeddings/oleObject28.bin"/><Relationship Id="rId20" Type="http://schemas.openxmlformats.org/officeDocument/2006/relationships/slideLayout" Target="../slideLayouts/slideLayout51.xml"/><Relationship Id="rId41"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34" name="Objeto 33">
                        <a:extLst>
                          <a:ext uri="{FF2B5EF4-FFF2-40B4-BE49-F238E27FC236}">
                            <a16:creationId xmlns:a16="http://schemas.microsoft.com/office/drawing/2014/main" id="{A1F5EC44-D696-422B-90E5-FC9D11C63CB6}"/>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0" name=""/>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0" name=""/>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0" name=""/>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6" name="Objeto 5">
                        <a:extLst>
                          <a:ext uri="{FF2B5EF4-FFF2-40B4-BE49-F238E27FC236}">
                            <a16:creationId xmlns:a16="http://schemas.microsoft.com/office/drawing/2014/main" id="{A8068EFF-C65E-4C58-ACCC-5EBC7759BF2F}"/>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3" name="Objeto 2">
                        <a:extLst>
                          <a:ext uri="{FF2B5EF4-FFF2-40B4-BE49-F238E27FC236}">
                            <a16:creationId xmlns:a16="http://schemas.microsoft.com/office/drawing/2014/main" id="{3138007E-4AE7-4E73-9201-ED44F68A8E6C}"/>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08" r:id="rId1"/>
    <p:sldLayoutId id="2147484940" r:id="rId2"/>
    <p:sldLayoutId id="2147484921" r:id="rId3"/>
    <p:sldLayoutId id="2147484939" r:id="rId4"/>
    <p:sldLayoutId id="2147484941" r:id="rId5"/>
    <p:sldLayoutId id="2147484936" r:id="rId6"/>
    <p:sldLayoutId id="2147484934" r:id="rId7"/>
    <p:sldLayoutId id="2147484937" r:id="rId8"/>
    <p:sldLayoutId id="2147484935" r:id="rId9"/>
    <p:sldLayoutId id="2147484938" r:id="rId10"/>
    <p:sldLayoutId id="2147484947" r:id="rId11"/>
    <p:sldLayoutId id="2147484948" r:id="rId12"/>
    <p:sldLayoutId id="2147484710" r:id="rId13"/>
    <p:sldLayoutId id="2147484944" r:id="rId14"/>
    <p:sldLayoutId id="2147484945" r:id="rId15"/>
    <p:sldLayoutId id="2147484946" r:id="rId16"/>
    <p:sldLayoutId id="2147484850" r:id="rId17"/>
    <p:sldLayoutId id="2147484849" r:id="rId18"/>
    <p:sldLayoutId id="2147484840" r:id="rId19"/>
    <p:sldLayoutId id="2147484868" r:id="rId20"/>
    <p:sldLayoutId id="2147484867" r:id="rId21"/>
    <p:sldLayoutId id="2147484865" r:id="rId22"/>
    <p:sldLayoutId id="2147484864" r:id="rId23"/>
    <p:sldLayoutId id="2147484841" r:id="rId24"/>
    <p:sldLayoutId id="2147484842" r:id="rId25"/>
    <p:sldLayoutId id="2147484240" r:id="rId26"/>
    <p:sldLayoutId id="2147484844" r:id="rId27"/>
    <p:sldLayoutId id="2147484845" r:id="rId28"/>
    <p:sldLayoutId id="2147484846" r:id="rId29"/>
    <p:sldLayoutId id="2147484847" r:id="rId30"/>
    <p:sldLayoutId id="214748447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34" imgW="7586640" imgH="2216160" progId="CorelDraw.Graphic.22">
                  <p:embed/>
                </p:oleObj>
              </mc:Choice>
              <mc:Fallback>
                <p:oleObj name="CorelDRAW" r:id="rId34"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3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36" imgW="2717965" imgH="3481884" progId="CorelDraw.Graphic.22">
                  <p:embed/>
                </p:oleObj>
              </mc:Choice>
              <mc:Fallback>
                <p:oleObj name="CorelDRAW" r:id="rId36"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3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38" imgW="2717965" imgH="3481884" progId="CorelDraw.Graphic.22">
                  <p:embed/>
                </p:oleObj>
              </mc:Choice>
              <mc:Fallback>
                <p:oleObj name="CorelDRAW" r:id="rId38"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3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40" imgW="11950428" imgH="3481884" progId="CorelDraw.Graphic.22">
                  <p:embed/>
                </p:oleObj>
              </mc:Choice>
              <mc:Fallback>
                <p:oleObj name="CorelDRAW" r:id="rId40"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4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112664167"/>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42" imgW="1706400" imgH="670320" progId="CorelDraw.Graphic.22">
                  <p:embed/>
                </p:oleObj>
              </mc:Choice>
              <mc:Fallback>
                <p:oleObj name="CorelDRAW" r:id="rId42" imgW="1706400" imgH="670320"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4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44" imgW="4413504" imgH="1109723" progId="CorelDraw.Graphic.22">
                  <p:embed/>
                </p:oleObj>
              </mc:Choice>
              <mc:Fallback>
                <p:oleObj name="CorelDRAW" r:id="rId44"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45"/>
                      <a:stretch>
                        <a:fillRect/>
                      </a:stretch>
                    </p:blipFill>
                    <p:spPr>
                      <a:xfrm>
                        <a:off x="10142219" y="-816134"/>
                        <a:ext cx="2206625" cy="554832"/>
                      </a:xfrm>
                      <a:prstGeom prst="rect">
                        <a:avLst/>
                      </a:prstGeom>
                    </p:spPr>
                  </p:pic>
                </p:oleObj>
              </mc:Fallback>
            </mc:AlternateContent>
          </a:graphicData>
        </a:graphic>
      </p:graphicFrame>
    </p:spTree>
    <p:extLst>
      <p:ext uri="{BB962C8B-B14F-4D97-AF65-F5344CB8AC3E}">
        <p14:creationId xmlns:p14="http://schemas.microsoft.com/office/powerpoint/2010/main" val="2095444857"/>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 id="2147484961" r:id="rId12"/>
    <p:sldLayoutId id="2147484962" r:id="rId13"/>
    <p:sldLayoutId id="2147484963" r:id="rId14"/>
    <p:sldLayoutId id="2147484964" r:id="rId15"/>
    <p:sldLayoutId id="2147484965" r:id="rId16"/>
    <p:sldLayoutId id="2147484966" r:id="rId17"/>
    <p:sldLayoutId id="2147484967" r:id="rId18"/>
    <p:sldLayoutId id="2147484968" r:id="rId19"/>
    <p:sldLayoutId id="2147484969" r:id="rId20"/>
    <p:sldLayoutId id="2147484970" r:id="rId21"/>
    <p:sldLayoutId id="2147484971" r:id="rId22"/>
    <p:sldLayoutId id="2147484972" r:id="rId23"/>
    <p:sldLayoutId id="2147484973" r:id="rId24"/>
    <p:sldLayoutId id="2147484974" r:id="rId25"/>
    <p:sldLayoutId id="2147484975" r:id="rId26"/>
    <p:sldLayoutId id="2147484976" r:id="rId27"/>
    <p:sldLayoutId id="2147484977" r:id="rId28"/>
    <p:sldLayoutId id="2147484978" r:id="rId29"/>
    <p:sldLayoutId id="2147484979" r:id="rId30"/>
    <p:sldLayoutId id="214748498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jpeg"/><Relationship Id="rId7" Type="http://schemas.openxmlformats.org/officeDocument/2006/relationships/image" Target="../media/image45.jpeg"/><Relationship Id="rId2" Type="http://schemas.openxmlformats.org/officeDocument/2006/relationships/image" Target="../media/image51.jpeg"/><Relationship Id="rId1" Type="http://schemas.openxmlformats.org/officeDocument/2006/relationships/slideLayout" Target="../slideLayouts/slideLayout14.xml"/><Relationship Id="rId6" Type="http://schemas.openxmlformats.org/officeDocument/2006/relationships/image" Target="../media/image54.jpeg"/><Relationship Id="rId5" Type="http://schemas.openxmlformats.org/officeDocument/2006/relationships/image" Target="../media/image44.jpeg"/><Relationship Id="rId4" Type="http://schemas.openxmlformats.org/officeDocument/2006/relationships/image" Target="../media/image53.jpe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4.jpeg"/><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45.jpeg"/><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4.jpe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A7340-089E-7D97-787D-9F0740ABD0CF}"/>
              </a:ext>
            </a:extLst>
          </p:cNvPr>
          <p:cNvSpPr>
            <a:spLocks noGrp="1"/>
          </p:cNvSpPr>
          <p:nvPr>
            <p:ph type="title"/>
          </p:nvPr>
        </p:nvSpPr>
        <p:spPr/>
        <p:txBody>
          <a:bodyPr/>
          <a:lstStyle/>
          <a:p>
            <a:r>
              <a:rPr lang="es-ES" dirty="0"/>
              <a:t>Supermente 0.0.1 – </a:t>
            </a:r>
            <a:r>
              <a:rPr lang="es-ES" dirty="0" err="1"/>
              <a:t>Drone</a:t>
            </a:r>
            <a:r>
              <a:rPr lang="es-ES" dirty="0"/>
              <a:t> </a:t>
            </a:r>
            <a:r>
              <a:rPr lang="es-ES" dirty="0" err="1"/>
              <a:t>version</a:t>
            </a:r>
            <a:endParaRPr lang="es-ES" dirty="0"/>
          </a:p>
        </p:txBody>
      </p:sp>
      <p:pic>
        <p:nvPicPr>
          <p:cNvPr id="6146" name="Picture 2" descr="Drone (StarCraft II) | StarCraft Wiki | Fandom">
            <a:extLst>
              <a:ext uri="{FF2B5EF4-FFF2-40B4-BE49-F238E27FC236}">
                <a16:creationId xmlns:a16="http://schemas.microsoft.com/office/drawing/2014/main" id="{DEC095AE-2AEE-FAAA-E2AE-9EFDD8021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9712" y="1757401"/>
            <a:ext cx="2437071" cy="371232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77357954-5D77-3775-6984-43C809ED69C6}"/>
              </a:ext>
            </a:extLst>
          </p:cNvPr>
          <p:cNvSpPr txBox="1">
            <a:spLocks/>
          </p:cNvSpPr>
          <p:nvPr/>
        </p:nvSpPr>
        <p:spPr>
          <a:xfrm>
            <a:off x="2989580" y="3059564"/>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t>DEMO 1</a:t>
            </a:r>
          </a:p>
        </p:txBody>
      </p:sp>
    </p:spTree>
    <p:extLst>
      <p:ext uri="{BB962C8B-B14F-4D97-AF65-F5344CB8AC3E}">
        <p14:creationId xmlns:p14="http://schemas.microsoft.com/office/powerpoint/2010/main" val="1913111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937DB-F017-6132-4322-4061688F5A18}"/>
              </a:ext>
            </a:extLst>
          </p:cNvPr>
          <p:cNvSpPr>
            <a:spLocks noGrp="1"/>
          </p:cNvSpPr>
          <p:nvPr>
            <p:ph type="title"/>
          </p:nvPr>
        </p:nvSpPr>
        <p:spPr>
          <a:xfrm>
            <a:off x="586740" y="1219200"/>
            <a:ext cx="11018520" cy="553998"/>
          </a:xfrm>
        </p:spPr>
        <p:txBody>
          <a:bodyPr/>
          <a:lstStyle/>
          <a:p>
            <a:r>
              <a:rPr lang="es-ES" dirty="0"/>
              <a:t>¡¿Qué hemos perdido?!</a:t>
            </a:r>
          </a:p>
        </p:txBody>
      </p:sp>
      <p:pic>
        <p:nvPicPr>
          <p:cNvPr id="7170" name="Picture 2" descr="Overmind | StarCraft Wiki | Fandom">
            <a:extLst>
              <a:ext uri="{FF2B5EF4-FFF2-40B4-BE49-F238E27FC236}">
                <a16:creationId xmlns:a16="http://schemas.microsoft.com/office/drawing/2014/main" id="{2B39A8BE-B478-1151-8FC2-FCBC629BD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0" y="457200"/>
            <a:ext cx="2133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8096ECE7-C3E5-9950-72F5-26E7EC31CFFC}"/>
              </a:ext>
            </a:extLst>
          </p:cNvPr>
          <p:cNvSpPr txBox="1">
            <a:spLocks/>
          </p:cNvSpPr>
          <p:nvPr/>
        </p:nvSpPr>
        <p:spPr>
          <a:xfrm>
            <a:off x="461263" y="34290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Es momento de analizar a nuestros enemigos..</a:t>
            </a:r>
          </a:p>
        </p:txBody>
      </p:sp>
    </p:spTree>
    <p:extLst>
      <p:ext uri="{BB962C8B-B14F-4D97-AF65-F5344CB8AC3E}">
        <p14:creationId xmlns:p14="http://schemas.microsoft.com/office/powerpoint/2010/main" val="37450403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8F645-DFB4-6EF7-E5C7-5D89602F65B2}"/>
              </a:ext>
            </a:extLst>
          </p:cNvPr>
          <p:cNvSpPr>
            <a:spLocks noGrp="1"/>
          </p:cNvSpPr>
          <p:nvPr>
            <p:ph type="title"/>
          </p:nvPr>
        </p:nvSpPr>
        <p:spPr/>
        <p:txBody>
          <a:bodyPr/>
          <a:lstStyle/>
          <a:p>
            <a:r>
              <a:rPr lang="es-ES" dirty="0"/>
              <a:t>Entiendo un poquito </a:t>
            </a:r>
            <a:r>
              <a:rPr lang="es-ES" dirty="0" err="1"/>
              <a:t>Starcraft</a:t>
            </a:r>
            <a:r>
              <a:rPr lang="es-ES" dirty="0"/>
              <a:t>…</a:t>
            </a:r>
          </a:p>
        </p:txBody>
      </p:sp>
      <p:pic>
        <p:nvPicPr>
          <p:cNvPr id="6" name="Imagen 5">
            <a:extLst>
              <a:ext uri="{FF2B5EF4-FFF2-40B4-BE49-F238E27FC236}">
                <a16:creationId xmlns:a16="http://schemas.microsoft.com/office/drawing/2014/main" id="{EA67CAEB-6DE3-17EB-C1AE-63183D9ABDAD}"/>
              </a:ext>
            </a:extLst>
          </p:cNvPr>
          <p:cNvPicPr>
            <a:picLocks noChangeAspect="1"/>
          </p:cNvPicPr>
          <p:nvPr/>
        </p:nvPicPr>
        <p:blipFill>
          <a:blip r:embed="rId2"/>
          <a:stretch>
            <a:fillRect/>
          </a:stretch>
        </p:blipFill>
        <p:spPr>
          <a:xfrm>
            <a:off x="1541716" y="1191237"/>
            <a:ext cx="9108568" cy="5040152"/>
          </a:xfrm>
          <a:prstGeom prst="rect">
            <a:avLst/>
          </a:prstGeom>
        </p:spPr>
      </p:pic>
    </p:spTree>
    <p:extLst>
      <p:ext uri="{BB962C8B-B14F-4D97-AF65-F5344CB8AC3E}">
        <p14:creationId xmlns:p14="http://schemas.microsoft.com/office/powerpoint/2010/main" val="18032863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diagonales cortadas 4">
            <a:extLst>
              <a:ext uri="{FF2B5EF4-FFF2-40B4-BE49-F238E27FC236}">
                <a16:creationId xmlns:a16="http://schemas.microsoft.com/office/drawing/2014/main" id="{2CD54CB1-568C-5313-EBA9-491EFA4C7743}"/>
              </a:ext>
            </a:extLst>
          </p:cNvPr>
          <p:cNvSpPr/>
          <p:nvPr/>
        </p:nvSpPr>
        <p:spPr bwMode="auto">
          <a:xfrm>
            <a:off x="318782" y="2811049"/>
            <a:ext cx="11425805" cy="1140903"/>
          </a:xfrm>
          <a:prstGeom prst="snip2DiagRect">
            <a:avLst/>
          </a:prstGeom>
          <a:noFill/>
          <a:ln w="76200">
            <a:solidFill>
              <a:schemeClr val="accent1">
                <a:lumMod val="60000"/>
                <a:lumOff val="40000"/>
              </a:schemeClr>
            </a:solidFill>
            <a:headEnd type="none" w="med" len="med"/>
            <a:tailEnd type="none" w="med" len="med"/>
          </a:ln>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esquinas diagonales cortadas 6">
            <a:extLst>
              <a:ext uri="{FF2B5EF4-FFF2-40B4-BE49-F238E27FC236}">
                <a16:creationId xmlns:a16="http://schemas.microsoft.com/office/drawing/2014/main" id="{C8815F1A-F969-7BE3-B7D9-014160C319EE}"/>
              </a:ext>
            </a:extLst>
          </p:cNvPr>
          <p:cNvSpPr/>
          <p:nvPr/>
        </p:nvSpPr>
        <p:spPr bwMode="auto">
          <a:xfrm flipH="1">
            <a:off x="318782" y="4773874"/>
            <a:ext cx="11425805" cy="1307284"/>
          </a:xfrm>
          <a:prstGeom prst="snip2DiagRect">
            <a:avLst/>
          </a:prstGeom>
          <a:noFill/>
          <a:ln w="76200">
            <a:solidFill>
              <a:schemeClr val="accent1">
                <a:lumMod val="60000"/>
                <a:lumOff val="40000"/>
              </a:schemeClr>
            </a:solidFill>
            <a:headEnd type="none" w="med" len="med"/>
            <a:tailEnd type="none" w="med" len="med"/>
          </a:ln>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194" name="Picture 2">
            <a:extLst>
              <a:ext uri="{FF2B5EF4-FFF2-40B4-BE49-F238E27FC236}">
                <a16:creationId xmlns:a16="http://schemas.microsoft.com/office/drawing/2014/main" id="{FC360338-7A78-A435-50A7-6448DE2B8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76" y="2972187"/>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F3F4A4F-2838-087F-2EA8-72499A295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926" y="3011035"/>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BDDBAFD-AE9C-EE59-EAD5-27CE0E8D2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265" y="3007740"/>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3">
            <a:extLst>
              <a:ext uri="{FF2B5EF4-FFF2-40B4-BE49-F238E27FC236}">
                <a16:creationId xmlns:a16="http://schemas.microsoft.com/office/drawing/2014/main" id="{85FF7094-FEF6-9235-3724-7048A82B09CF}"/>
              </a:ext>
            </a:extLst>
          </p:cNvPr>
          <p:cNvSpPr txBox="1">
            <a:spLocks/>
          </p:cNvSpPr>
          <p:nvPr/>
        </p:nvSpPr>
        <p:spPr>
          <a:xfrm>
            <a:off x="4298994" y="232439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Estructuras</a:t>
            </a:r>
          </a:p>
        </p:txBody>
      </p:sp>
      <p:sp>
        <p:nvSpPr>
          <p:cNvPr id="10" name="Título 3">
            <a:extLst>
              <a:ext uri="{FF2B5EF4-FFF2-40B4-BE49-F238E27FC236}">
                <a16:creationId xmlns:a16="http://schemas.microsoft.com/office/drawing/2014/main" id="{F5EA03DB-4FAD-E1AC-8AF5-C6E19A452D27}"/>
              </a:ext>
            </a:extLst>
          </p:cNvPr>
          <p:cNvSpPr txBox="1">
            <a:spLocks/>
          </p:cNvSpPr>
          <p:nvPr/>
        </p:nvSpPr>
        <p:spPr>
          <a:xfrm>
            <a:off x="4298994" y="419710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Unidades</a:t>
            </a:r>
          </a:p>
        </p:txBody>
      </p:sp>
      <p:pic>
        <p:nvPicPr>
          <p:cNvPr id="8200" name="Picture 8">
            <a:extLst>
              <a:ext uri="{FF2B5EF4-FFF2-40B4-BE49-F238E27FC236}">
                <a16:creationId xmlns:a16="http://schemas.microsoft.com/office/drawing/2014/main" id="{81471A8D-261B-7E11-F3D6-68054A391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65" y="5113103"/>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BF8D39C9-312E-82D1-A74B-8E44FB2840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267" y="5077212"/>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ED55B9D9-6172-6CA4-2823-506797F78F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6928" y="4987430"/>
            <a:ext cx="723900" cy="7239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esquinas diagonales cortadas 11">
            <a:extLst>
              <a:ext uri="{FF2B5EF4-FFF2-40B4-BE49-F238E27FC236}">
                <a16:creationId xmlns:a16="http://schemas.microsoft.com/office/drawing/2014/main" id="{8D7E74A4-FC6F-FC35-FAFB-E669708631BA}"/>
              </a:ext>
            </a:extLst>
          </p:cNvPr>
          <p:cNvSpPr/>
          <p:nvPr/>
        </p:nvSpPr>
        <p:spPr bwMode="auto">
          <a:xfrm>
            <a:off x="160790" y="956093"/>
            <a:ext cx="11425805" cy="1140903"/>
          </a:xfrm>
          <a:prstGeom prst="snip2DiagRect">
            <a:avLst/>
          </a:prstGeom>
          <a:noFill/>
          <a:ln w="76200">
            <a:solidFill>
              <a:schemeClr val="accent1">
                <a:lumMod val="60000"/>
                <a:lumOff val="40000"/>
              </a:schemeClr>
            </a:solidFill>
            <a:headEnd type="none" w="med" len="med"/>
            <a:tailEnd type="none" w="med" len="med"/>
          </a:ln>
          <a:effectLst/>
          <a:scene3d>
            <a:camera prst="orthographicFront"/>
            <a:lightRig rig="threePt" dir="t"/>
          </a:scene3d>
          <a:sp3d>
            <a:bevelT prst="relaxedInse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ítulo 3">
            <a:extLst>
              <a:ext uri="{FF2B5EF4-FFF2-40B4-BE49-F238E27FC236}">
                <a16:creationId xmlns:a16="http://schemas.microsoft.com/office/drawing/2014/main" id="{E915A894-5578-CC76-D7AA-444AFF676D8D}"/>
              </a:ext>
            </a:extLst>
          </p:cNvPr>
          <p:cNvSpPr txBox="1">
            <a:spLocks/>
          </p:cNvSpPr>
          <p:nvPr/>
        </p:nvSpPr>
        <p:spPr>
          <a:xfrm>
            <a:off x="4298994" y="45169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Recursos</a:t>
            </a:r>
          </a:p>
        </p:txBody>
      </p:sp>
      <p:pic>
        <p:nvPicPr>
          <p:cNvPr id="8206" name="Picture 14" descr="Resources - Liquipedia - The StarCraft II Encyclopedia">
            <a:extLst>
              <a:ext uri="{FF2B5EF4-FFF2-40B4-BE49-F238E27FC236}">
                <a16:creationId xmlns:a16="http://schemas.microsoft.com/office/drawing/2014/main" id="{9465A808-48D6-060C-9270-6BF3A2388A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0009" y="1146088"/>
            <a:ext cx="895190" cy="76091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Resources - Liquipedia - The StarCraft II Encyclopedia">
            <a:extLst>
              <a:ext uri="{FF2B5EF4-FFF2-40B4-BE49-F238E27FC236}">
                <a16:creationId xmlns:a16="http://schemas.microsoft.com/office/drawing/2014/main" id="{D6559725-07EA-0F9C-60F2-BE85B164FE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620" y="1146088"/>
            <a:ext cx="895190" cy="760912"/>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4278D547-6C7E-4DBF-1028-33B76C1A31D5}"/>
              </a:ext>
            </a:extLst>
          </p:cNvPr>
          <p:cNvSpPr txBox="1"/>
          <p:nvPr/>
        </p:nvSpPr>
        <p:spPr>
          <a:xfrm>
            <a:off x="1473041" y="2918918"/>
            <a:ext cx="2927758" cy="923330"/>
          </a:xfrm>
          <a:prstGeom prst="rect">
            <a:avLst/>
          </a:prstGeom>
          <a:noFill/>
        </p:spPr>
        <p:txBody>
          <a:bodyPr wrap="square" lIns="0" tIns="0" rIns="0" bIns="0" rtlCol="0">
            <a:spAutoFit/>
          </a:bodyPr>
          <a:lstStyle/>
          <a:p>
            <a:pPr algn="l"/>
            <a:r>
              <a:rPr lang="es-ES" sz="2000" dirty="0">
                <a:solidFill>
                  <a:schemeClr val="bg1"/>
                </a:solidFill>
              </a:rPr>
              <a:t>Base principal, crea tropas, lugar donde se dejan los recursos</a:t>
            </a:r>
          </a:p>
        </p:txBody>
      </p:sp>
      <p:sp>
        <p:nvSpPr>
          <p:cNvPr id="21" name="CuadroTexto 20">
            <a:extLst>
              <a:ext uri="{FF2B5EF4-FFF2-40B4-BE49-F238E27FC236}">
                <a16:creationId xmlns:a16="http://schemas.microsoft.com/office/drawing/2014/main" id="{4382A6F2-DE40-CCA0-51B7-9DC9CCBC3D46}"/>
              </a:ext>
            </a:extLst>
          </p:cNvPr>
          <p:cNvSpPr txBox="1"/>
          <p:nvPr/>
        </p:nvSpPr>
        <p:spPr>
          <a:xfrm>
            <a:off x="5421631" y="3040009"/>
            <a:ext cx="2927758" cy="615553"/>
          </a:xfrm>
          <a:prstGeom prst="rect">
            <a:avLst/>
          </a:prstGeom>
          <a:noFill/>
        </p:spPr>
        <p:txBody>
          <a:bodyPr wrap="square" lIns="0" tIns="0" rIns="0" bIns="0" rtlCol="0">
            <a:spAutoFit/>
          </a:bodyPr>
          <a:lstStyle/>
          <a:p>
            <a:pPr algn="l"/>
            <a:r>
              <a:rPr lang="es-ES" sz="2000" dirty="0">
                <a:solidFill>
                  <a:schemeClr val="bg1"/>
                </a:solidFill>
              </a:rPr>
              <a:t>Edificio necesario para extraer Gas</a:t>
            </a:r>
          </a:p>
        </p:txBody>
      </p:sp>
      <p:sp>
        <p:nvSpPr>
          <p:cNvPr id="22" name="CuadroTexto 21">
            <a:extLst>
              <a:ext uri="{FF2B5EF4-FFF2-40B4-BE49-F238E27FC236}">
                <a16:creationId xmlns:a16="http://schemas.microsoft.com/office/drawing/2014/main" id="{CDCD8687-3E7D-E826-991A-B692948E4076}"/>
              </a:ext>
            </a:extLst>
          </p:cNvPr>
          <p:cNvSpPr txBox="1"/>
          <p:nvPr/>
        </p:nvSpPr>
        <p:spPr>
          <a:xfrm>
            <a:off x="8965294" y="3072806"/>
            <a:ext cx="2703792" cy="615553"/>
          </a:xfrm>
          <a:prstGeom prst="rect">
            <a:avLst/>
          </a:prstGeom>
          <a:noFill/>
        </p:spPr>
        <p:txBody>
          <a:bodyPr wrap="square" lIns="0" tIns="0" rIns="0" bIns="0" rtlCol="0">
            <a:spAutoFit/>
          </a:bodyPr>
          <a:lstStyle/>
          <a:p>
            <a:pPr algn="l"/>
            <a:r>
              <a:rPr lang="es-ES" sz="2000" dirty="0">
                <a:solidFill>
                  <a:schemeClr val="bg1"/>
                </a:solidFill>
              </a:rPr>
              <a:t>Edificio necesario poder generar tropas </a:t>
            </a:r>
            <a:r>
              <a:rPr lang="es-ES" sz="2000" dirty="0" err="1">
                <a:solidFill>
                  <a:schemeClr val="bg1"/>
                </a:solidFill>
              </a:rPr>
              <a:t>zerling</a:t>
            </a:r>
            <a:endParaRPr lang="es-ES" sz="2000" dirty="0">
              <a:solidFill>
                <a:schemeClr val="bg1"/>
              </a:solidFill>
            </a:endParaRPr>
          </a:p>
        </p:txBody>
      </p:sp>
      <p:sp>
        <p:nvSpPr>
          <p:cNvPr id="23" name="CuadroTexto 22">
            <a:extLst>
              <a:ext uri="{FF2B5EF4-FFF2-40B4-BE49-F238E27FC236}">
                <a16:creationId xmlns:a16="http://schemas.microsoft.com/office/drawing/2014/main" id="{09552DD7-4A86-ECE6-86DD-6EDDBD862A28}"/>
              </a:ext>
            </a:extLst>
          </p:cNvPr>
          <p:cNvSpPr txBox="1"/>
          <p:nvPr/>
        </p:nvSpPr>
        <p:spPr>
          <a:xfrm>
            <a:off x="1621507" y="1082236"/>
            <a:ext cx="4074618" cy="923330"/>
          </a:xfrm>
          <a:prstGeom prst="rect">
            <a:avLst/>
          </a:prstGeom>
          <a:noFill/>
        </p:spPr>
        <p:txBody>
          <a:bodyPr wrap="square" lIns="0" tIns="0" rIns="0" bIns="0" rtlCol="0">
            <a:spAutoFit/>
          </a:bodyPr>
          <a:lstStyle/>
          <a:p>
            <a:pPr algn="l"/>
            <a:r>
              <a:rPr lang="es-ES" sz="2000" dirty="0">
                <a:solidFill>
                  <a:schemeClr val="bg1"/>
                </a:solidFill>
              </a:rPr>
              <a:t>Recurso principal del juego, necesario para cualquier tipo de tropa/estructura</a:t>
            </a:r>
          </a:p>
        </p:txBody>
      </p:sp>
      <p:sp>
        <p:nvSpPr>
          <p:cNvPr id="24" name="CuadroTexto 23">
            <a:extLst>
              <a:ext uri="{FF2B5EF4-FFF2-40B4-BE49-F238E27FC236}">
                <a16:creationId xmlns:a16="http://schemas.microsoft.com/office/drawing/2014/main" id="{DFE57970-7125-4DAA-E727-AF163BBCE277}"/>
              </a:ext>
            </a:extLst>
          </p:cNvPr>
          <p:cNvSpPr txBox="1"/>
          <p:nvPr/>
        </p:nvSpPr>
        <p:spPr>
          <a:xfrm>
            <a:off x="7588518" y="1193928"/>
            <a:ext cx="4074618" cy="615553"/>
          </a:xfrm>
          <a:prstGeom prst="rect">
            <a:avLst/>
          </a:prstGeom>
          <a:noFill/>
        </p:spPr>
        <p:txBody>
          <a:bodyPr wrap="square" lIns="0" tIns="0" rIns="0" bIns="0" rtlCol="0">
            <a:spAutoFit/>
          </a:bodyPr>
          <a:lstStyle/>
          <a:p>
            <a:pPr algn="l"/>
            <a:r>
              <a:rPr lang="es-ES" sz="2000" dirty="0">
                <a:solidFill>
                  <a:schemeClr val="bg1"/>
                </a:solidFill>
              </a:rPr>
              <a:t>Recurso secundario, usado especialmente para mejoras</a:t>
            </a:r>
          </a:p>
        </p:txBody>
      </p:sp>
      <p:sp>
        <p:nvSpPr>
          <p:cNvPr id="25" name="CuadroTexto 24">
            <a:extLst>
              <a:ext uri="{FF2B5EF4-FFF2-40B4-BE49-F238E27FC236}">
                <a16:creationId xmlns:a16="http://schemas.microsoft.com/office/drawing/2014/main" id="{49623032-26CA-547A-85D3-27C1EBE7FA87}"/>
              </a:ext>
            </a:extLst>
          </p:cNvPr>
          <p:cNvSpPr txBox="1"/>
          <p:nvPr/>
        </p:nvSpPr>
        <p:spPr>
          <a:xfrm>
            <a:off x="1473041" y="5285273"/>
            <a:ext cx="4074618" cy="307777"/>
          </a:xfrm>
          <a:prstGeom prst="rect">
            <a:avLst/>
          </a:prstGeom>
          <a:noFill/>
        </p:spPr>
        <p:txBody>
          <a:bodyPr wrap="square" lIns="0" tIns="0" rIns="0" bIns="0" rtlCol="0">
            <a:spAutoFit/>
          </a:bodyPr>
          <a:lstStyle/>
          <a:p>
            <a:pPr algn="l"/>
            <a:r>
              <a:rPr lang="es-ES" sz="2000" dirty="0">
                <a:solidFill>
                  <a:schemeClr val="bg1"/>
                </a:solidFill>
              </a:rPr>
              <a:t>Unidad recolectora</a:t>
            </a:r>
          </a:p>
        </p:txBody>
      </p:sp>
      <p:sp>
        <p:nvSpPr>
          <p:cNvPr id="26" name="CuadroTexto 25">
            <a:extLst>
              <a:ext uri="{FF2B5EF4-FFF2-40B4-BE49-F238E27FC236}">
                <a16:creationId xmlns:a16="http://schemas.microsoft.com/office/drawing/2014/main" id="{9172120D-403E-B1DE-F532-DFD771CF278E}"/>
              </a:ext>
            </a:extLst>
          </p:cNvPr>
          <p:cNvSpPr txBox="1"/>
          <p:nvPr/>
        </p:nvSpPr>
        <p:spPr>
          <a:xfrm>
            <a:off x="5421631" y="5013388"/>
            <a:ext cx="2514354" cy="923330"/>
          </a:xfrm>
          <a:prstGeom prst="rect">
            <a:avLst/>
          </a:prstGeom>
          <a:noFill/>
        </p:spPr>
        <p:txBody>
          <a:bodyPr wrap="square" lIns="0" tIns="0" rIns="0" bIns="0" rtlCol="0">
            <a:spAutoFit/>
          </a:bodyPr>
          <a:lstStyle/>
          <a:p>
            <a:pPr algn="l"/>
            <a:r>
              <a:rPr lang="es-ES" sz="2000" dirty="0">
                <a:solidFill>
                  <a:schemeClr val="bg1"/>
                </a:solidFill>
              </a:rPr>
              <a:t>Nos permite aumentar el límite de unidades</a:t>
            </a:r>
          </a:p>
        </p:txBody>
      </p:sp>
      <p:sp>
        <p:nvSpPr>
          <p:cNvPr id="27" name="CuadroTexto 26">
            <a:extLst>
              <a:ext uri="{FF2B5EF4-FFF2-40B4-BE49-F238E27FC236}">
                <a16:creationId xmlns:a16="http://schemas.microsoft.com/office/drawing/2014/main" id="{2BAF9AA0-8F42-84B3-D2AF-818C587AD27F}"/>
              </a:ext>
            </a:extLst>
          </p:cNvPr>
          <p:cNvSpPr txBox="1"/>
          <p:nvPr/>
        </p:nvSpPr>
        <p:spPr>
          <a:xfrm>
            <a:off x="9093036" y="5273627"/>
            <a:ext cx="2514354" cy="307777"/>
          </a:xfrm>
          <a:prstGeom prst="rect">
            <a:avLst/>
          </a:prstGeom>
          <a:noFill/>
        </p:spPr>
        <p:txBody>
          <a:bodyPr wrap="square" lIns="0" tIns="0" rIns="0" bIns="0" rtlCol="0">
            <a:spAutoFit/>
          </a:bodyPr>
          <a:lstStyle/>
          <a:p>
            <a:pPr algn="l"/>
            <a:r>
              <a:rPr lang="es-ES" sz="2000" dirty="0">
                <a:solidFill>
                  <a:schemeClr val="bg1"/>
                </a:solidFill>
              </a:rPr>
              <a:t>Unidad de ataque</a:t>
            </a:r>
          </a:p>
        </p:txBody>
      </p:sp>
    </p:spTree>
    <p:extLst>
      <p:ext uri="{BB962C8B-B14F-4D97-AF65-F5344CB8AC3E}">
        <p14:creationId xmlns:p14="http://schemas.microsoft.com/office/powerpoint/2010/main" val="23728710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A7340-089E-7D97-787D-9F0740ABD0CF}"/>
              </a:ext>
            </a:extLst>
          </p:cNvPr>
          <p:cNvSpPr>
            <a:spLocks noGrp="1"/>
          </p:cNvSpPr>
          <p:nvPr>
            <p:ph type="title"/>
          </p:nvPr>
        </p:nvSpPr>
        <p:spPr/>
        <p:txBody>
          <a:bodyPr/>
          <a:lstStyle/>
          <a:p>
            <a:r>
              <a:rPr lang="es-ES" dirty="0"/>
              <a:t>Supermente 0.0.2 – </a:t>
            </a:r>
            <a:r>
              <a:rPr lang="es-ES" dirty="0" err="1"/>
              <a:t>Zerling</a:t>
            </a:r>
            <a:r>
              <a:rPr lang="es-ES" dirty="0"/>
              <a:t> </a:t>
            </a:r>
            <a:r>
              <a:rPr lang="es-ES" dirty="0" err="1"/>
              <a:t>version</a:t>
            </a:r>
            <a:endParaRPr lang="es-ES" dirty="0"/>
          </a:p>
        </p:txBody>
      </p:sp>
      <p:sp>
        <p:nvSpPr>
          <p:cNvPr id="3" name="Título 1">
            <a:extLst>
              <a:ext uri="{FF2B5EF4-FFF2-40B4-BE49-F238E27FC236}">
                <a16:creationId xmlns:a16="http://schemas.microsoft.com/office/drawing/2014/main" id="{77357954-5D77-3775-6984-43C809ED69C6}"/>
              </a:ext>
            </a:extLst>
          </p:cNvPr>
          <p:cNvSpPr txBox="1">
            <a:spLocks/>
          </p:cNvSpPr>
          <p:nvPr/>
        </p:nvSpPr>
        <p:spPr>
          <a:xfrm>
            <a:off x="2989580" y="3059564"/>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t>DEMO 2</a:t>
            </a:r>
          </a:p>
        </p:txBody>
      </p:sp>
      <p:pic>
        <p:nvPicPr>
          <p:cNvPr id="9218" name="Picture 2" descr="StarCraft 2 - Zergling Quotes - YouTube">
            <a:extLst>
              <a:ext uri="{FF2B5EF4-FFF2-40B4-BE49-F238E27FC236}">
                <a16:creationId xmlns:a16="http://schemas.microsoft.com/office/drawing/2014/main" id="{1369A740-58B5-3F5B-BDF1-1A6281DC01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44" r="23731"/>
          <a:stretch/>
        </p:blipFill>
        <p:spPr bwMode="auto">
          <a:xfrm flipH="1">
            <a:off x="8535682" y="926906"/>
            <a:ext cx="3385073" cy="50963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610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29998-ADEF-47FB-B4E9-D08820F92BE4}"/>
              </a:ext>
            </a:extLst>
          </p:cNvPr>
          <p:cNvSpPr>
            <a:spLocks noGrp="1"/>
          </p:cNvSpPr>
          <p:nvPr>
            <p:ph type="title"/>
          </p:nvPr>
        </p:nvSpPr>
        <p:spPr>
          <a:xfrm>
            <a:off x="292875" y="326522"/>
            <a:ext cx="6989859" cy="1107996"/>
          </a:xfrm>
        </p:spPr>
        <p:txBody>
          <a:bodyPr/>
          <a:lstStyle/>
          <a:p>
            <a:r>
              <a:rPr lang="es-ES" dirty="0"/>
              <a:t>AJA!  Yo, la Supermente soy un ser superior…</a:t>
            </a:r>
            <a:endParaRPr lang="es-ES" b="0" dirty="0"/>
          </a:p>
        </p:txBody>
      </p:sp>
      <p:pic>
        <p:nvPicPr>
          <p:cNvPr id="10242" name="Picture 2">
            <a:extLst>
              <a:ext uri="{FF2B5EF4-FFF2-40B4-BE49-F238E27FC236}">
                <a16:creationId xmlns:a16="http://schemas.microsoft.com/office/drawing/2014/main" id="{5E51B484-52CE-5AB9-06AF-88C8E7F97C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475"/>
          <a:stretch/>
        </p:blipFill>
        <p:spPr bwMode="auto">
          <a:xfrm>
            <a:off x="3787805" y="1723317"/>
            <a:ext cx="3443506" cy="2303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CF65DB-1CCA-BC21-5963-A01D1BD2E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415"/>
          <a:stretch/>
        </p:blipFill>
        <p:spPr bwMode="auto">
          <a:xfrm>
            <a:off x="3787805" y="4026717"/>
            <a:ext cx="3443506" cy="221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52C73F2-598B-AAB1-020A-9238D4E2AD7C}"/>
              </a:ext>
            </a:extLst>
          </p:cNvPr>
          <p:cNvSpPr>
            <a:spLocks noGrp="1"/>
          </p:cNvSpPr>
          <p:nvPr>
            <p:ph type="title"/>
          </p:nvPr>
        </p:nvSpPr>
        <p:spPr>
          <a:xfrm>
            <a:off x="586740" y="767592"/>
            <a:ext cx="11018520" cy="553998"/>
          </a:xfrm>
        </p:spPr>
        <p:txBody>
          <a:bodyPr/>
          <a:lstStyle/>
          <a:p>
            <a:r>
              <a:rPr lang="es-ES" dirty="0"/>
              <a:t>Evolucionando para construir en el orden correcto</a:t>
            </a:r>
          </a:p>
        </p:txBody>
      </p:sp>
      <p:pic>
        <p:nvPicPr>
          <p:cNvPr id="4" name="Picture 8">
            <a:extLst>
              <a:ext uri="{FF2B5EF4-FFF2-40B4-BE49-F238E27FC236}">
                <a16:creationId xmlns:a16="http://schemas.microsoft.com/office/drawing/2014/main" id="{BB4AECBA-8908-9425-3053-1DC4FB4A7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09" y="27051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CFC1EEE0-CB4E-6FDF-A8E6-64DBDCB8B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646" y="27051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6C4EED8-8791-4D6F-7795-37EB6419C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3242" y="27051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6D880FE-2E07-3E2C-D5CE-0683E3258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573" y="27051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51FBEB84-87D2-56FF-6517-BBA8C33D3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137" y="27051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75040B2-3E52-1FDA-2428-1CF3E37A3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4210" y="2719781"/>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6316DAFF-D968-8D7A-ECB5-6ADFDEFEB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726" y="2719781"/>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448C8B51-341B-11AE-B9C5-FE265F3B3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758" y="2705100"/>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B1D4428B-298B-5F89-FADC-E640AC759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390" y="2722752"/>
            <a:ext cx="7239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11ACFD76-64AF-A79A-09BB-0778A6D9A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9022" y="2719781"/>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1014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CC1117-52C4-F5D6-5174-8B76C0A7472B}"/>
              </a:ext>
            </a:extLst>
          </p:cNvPr>
          <p:cNvSpPr>
            <a:spLocks noGrp="1"/>
          </p:cNvSpPr>
          <p:nvPr>
            <p:ph type="title"/>
          </p:nvPr>
        </p:nvSpPr>
        <p:spPr>
          <a:xfrm>
            <a:off x="3725598" y="257755"/>
            <a:ext cx="6043930" cy="553998"/>
          </a:xfrm>
        </p:spPr>
        <p:txBody>
          <a:bodyPr/>
          <a:lstStyle/>
          <a:p>
            <a:r>
              <a:rPr lang="es-ES" dirty="0"/>
              <a:t>Algoritmo Genético</a:t>
            </a:r>
          </a:p>
        </p:txBody>
      </p:sp>
      <p:sp>
        <p:nvSpPr>
          <p:cNvPr id="7" name="Elipse 6">
            <a:extLst>
              <a:ext uri="{FF2B5EF4-FFF2-40B4-BE49-F238E27FC236}">
                <a16:creationId xmlns:a16="http://schemas.microsoft.com/office/drawing/2014/main" id="{687C5805-F644-4BA8-C412-35FBC86EEBA7}"/>
              </a:ext>
            </a:extLst>
          </p:cNvPr>
          <p:cNvSpPr/>
          <p:nvPr/>
        </p:nvSpPr>
        <p:spPr bwMode="auto">
          <a:xfrm>
            <a:off x="1201694" y="1450507"/>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Elipse 40">
            <a:extLst>
              <a:ext uri="{FF2B5EF4-FFF2-40B4-BE49-F238E27FC236}">
                <a16:creationId xmlns:a16="http://schemas.microsoft.com/office/drawing/2014/main" id="{B641C1A3-1585-B669-3305-A8476BCBEA53}"/>
              </a:ext>
            </a:extLst>
          </p:cNvPr>
          <p:cNvSpPr/>
          <p:nvPr/>
        </p:nvSpPr>
        <p:spPr bwMode="auto">
          <a:xfrm>
            <a:off x="856596" y="1066011"/>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Elipse 41">
            <a:extLst>
              <a:ext uri="{FF2B5EF4-FFF2-40B4-BE49-F238E27FC236}">
                <a16:creationId xmlns:a16="http://schemas.microsoft.com/office/drawing/2014/main" id="{9EFC394A-2AB7-8958-A5FD-CAB3FE50C45E}"/>
              </a:ext>
            </a:extLst>
          </p:cNvPr>
          <p:cNvSpPr/>
          <p:nvPr/>
        </p:nvSpPr>
        <p:spPr bwMode="auto">
          <a:xfrm>
            <a:off x="1510938" y="827075"/>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Elipse 42">
            <a:extLst>
              <a:ext uri="{FF2B5EF4-FFF2-40B4-BE49-F238E27FC236}">
                <a16:creationId xmlns:a16="http://schemas.microsoft.com/office/drawing/2014/main" id="{7EF19A8D-B471-DEB0-AB65-EA3221860B19}"/>
              </a:ext>
            </a:extLst>
          </p:cNvPr>
          <p:cNvSpPr/>
          <p:nvPr/>
        </p:nvSpPr>
        <p:spPr bwMode="auto">
          <a:xfrm>
            <a:off x="1732234" y="1413058"/>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45" name="Elipse 44">
            <a:extLst>
              <a:ext uri="{FF2B5EF4-FFF2-40B4-BE49-F238E27FC236}">
                <a16:creationId xmlns:a16="http://schemas.microsoft.com/office/drawing/2014/main" id="{8BC05ADD-3FEA-BE61-C3BE-ABAF0E85B09A}"/>
              </a:ext>
            </a:extLst>
          </p:cNvPr>
          <p:cNvSpPr/>
          <p:nvPr/>
        </p:nvSpPr>
        <p:spPr bwMode="auto">
          <a:xfrm>
            <a:off x="678295" y="1735733"/>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3" name="Elipse 2">
            <a:extLst>
              <a:ext uri="{FF2B5EF4-FFF2-40B4-BE49-F238E27FC236}">
                <a16:creationId xmlns:a16="http://schemas.microsoft.com/office/drawing/2014/main" id="{A7396756-0F23-5FFC-F105-C1119FDF60FF}"/>
              </a:ext>
            </a:extLst>
          </p:cNvPr>
          <p:cNvSpPr/>
          <p:nvPr/>
        </p:nvSpPr>
        <p:spPr bwMode="auto">
          <a:xfrm>
            <a:off x="1506846" y="1920442"/>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9" name="Elipse 8">
            <a:extLst>
              <a:ext uri="{FF2B5EF4-FFF2-40B4-BE49-F238E27FC236}">
                <a16:creationId xmlns:a16="http://schemas.microsoft.com/office/drawing/2014/main" id="{FEDFEA10-FFF5-7577-85F5-5A0D9F4C6B3A}"/>
              </a:ext>
            </a:extLst>
          </p:cNvPr>
          <p:cNvSpPr/>
          <p:nvPr/>
        </p:nvSpPr>
        <p:spPr bwMode="auto">
          <a:xfrm>
            <a:off x="5976657" y="2276210"/>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lipse 9">
            <a:extLst>
              <a:ext uri="{FF2B5EF4-FFF2-40B4-BE49-F238E27FC236}">
                <a16:creationId xmlns:a16="http://schemas.microsoft.com/office/drawing/2014/main" id="{83894585-5DA5-45A4-2507-C95521820A0C}"/>
              </a:ext>
            </a:extLst>
          </p:cNvPr>
          <p:cNvSpPr/>
          <p:nvPr/>
        </p:nvSpPr>
        <p:spPr bwMode="auto">
          <a:xfrm>
            <a:off x="5631559" y="1891714"/>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Elipse 11">
            <a:extLst>
              <a:ext uri="{FF2B5EF4-FFF2-40B4-BE49-F238E27FC236}">
                <a16:creationId xmlns:a16="http://schemas.microsoft.com/office/drawing/2014/main" id="{607386F8-D805-BBD7-D821-3F059B1DDE3A}"/>
              </a:ext>
            </a:extLst>
          </p:cNvPr>
          <p:cNvSpPr/>
          <p:nvPr/>
        </p:nvSpPr>
        <p:spPr bwMode="auto">
          <a:xfrm>
            <a:off x="6507197" y="2238761"/>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14" name="Elipse 13">
            <a:extLst>
              <a:ext uri="{FF2B5EF4-FFF2-40B4-BE49-F238E27FC236}">
                <a16:creationId xmlns:a16="http://schemas.microsoft.com/office/drawing/2014/main" id="{F398DC08-6C3B-B5B4-FEA1-A5BACE339AEC}"/>
              </a:ext>
            </a:extLst>
          </p:cNvPr>
          <p:cNvSpPr/>
          <p:nvPr/>
        </p:nvSpPr>
        <p:spPr bwMode="auto">
          <a:xfrm>
            <a:off x="6281809" y="2746145"/>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15" name="Elipse 14">
            <a:extLst>
              <a:ext uri="{FF2B5EF4-FFF2-40B4-BE49-F238E27FC236}">
                <a16:creationId xmlns:a16="http://schemas.microsoft.com/office/drawing/2014/main" id="{3865394C-ED40-FF63-4BF7-BED37353AE01}"/>
              </a:ext>
            </a:extLst>
          </p:cNvPr>
          <p:cNvSpPr/>
          <p:nvPr/>
        </p:nvSpPr>
        <p:spPr bwMode="auto">
          <a:xfrm>
            <a:off x="5487977" y="2590100"/>
            <a:ext cx="302004" cy="285226"/>
          </a:xfrm>
          <a:prstGeom prst="ellipse">
            <a:avLst/>
          </a:prstGeom>
          <a:solidFill>
            <a:schemeClr val="accent3">
              <a:lumMod val="20000"/>
              <a:lumOff val="80000"/>
            </a:schemeClr>
          </a:solid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Elipse 15">
            <a:extLst>
              <a:ext uri="{FF2B5EF4-FFF2-40B4-BE49-F238E27FC236}">
                <a16:creationId xmlns:a16="http://schemas.microsoft.com/office/drawing/2014/main" id="{C8927E68-209A-0660-566C-EF53857CE271}"/>
              </a:ext>
            </a:extLst>
          </p:cNvPr>
          <p:cNvSpPr/>
          <p:nvPr/>
        </p:nvSpPr>
        <p:spPr bwMode="auto">
          <a:xfrm>
            <a:off x="6196239" y="1672504"/>
            <a:ext cx="302004" cy="285226"/>
          </a:xfrm>
          <a:prstGeom prst="ellipse">
            <a:avLst/>
          </a:prstGeom>
          <a:solidFill>
            <a:schemeClr val="accent3">
              <a:lumMod val="20000"/>
              <a:lumOff val="80000"/>
            </a:schemeClr>
          </a:solid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Elipse 16">
            <a:extLst>
              <a:ext uri="{FF2B5EF4-FFF2-40B4-BE49-F238E27FC236}">
                <a16:creationId xmlns:a16="http://schemas.microsoft.com/office/drawing/2014/main" id="{D78D7F90-C96C-C987-FE8C-32DFFDF5BB13}"/>
              </a:ext>
            </a:extLst>
          </p:cNvPr>
          <p:cNvSpPr/>
          <p:nvPr/>
        </p:nvSpPr>
        <p:spPr bwMode="auto">
          <a:xfrm>
            <a:off x="6946193" y="5473023"/>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Elipse 22">
            <a:extLst>
              <a:ext uri="{FF2B5EF4-FFF2-40B4-BE49-F238E27FC236}">
                <a16:creationId xmlns:a16="http://schemas.microsoft.com/office/drawing/2014/main" id="{59D58BF6-654E-30A8-6CF0-99DA09F535A1}"/>
              </a:ext>
            </a:extLst>
          </p:cNvPr>
          <p:cNvSpPr/>
          <p:nvPr/>
        </p:nvSpPr>
        <p:spPr bwMode="auto">
          <a:xfrm>
            <a:off x="6601095" y="5088527"/>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Elipse 28">
            <a:extLst>
              <a:ext uri="{FF2B5EF4-FFF2-40B4-BE49-F238E27FC236}">
                <a16:creationId xmlns:a16="http://schemas.microsoft.com/office/drawing/2014/main" id="{B2677E5C-9F01-2CAA-DCEC-5CDE85BAF329}"/>
              </a:ext>
            </a:extLst>
          </p:cNvPr>
          <p:cNvSpPr/>
          <p:nvPr/>
        </p:nvSpPr>
        <p:spPr bwMode="auto">
          <a:xfrm>
            <a:off x="7476733" y="5435574"/>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35" name="Elipse 34">
            <a:extLst>
              <a:ext uri="{FF2B5EF4-FFF2-40B4-BE49-F238E27FC236}">
                <a16:creationId xmlns:a16="http://schemas.microsoft.com/office/drawing/2014/main" id="{47E33B29-9A40-BB8E-66FB-D09E3ECF39A8}"/>
              </a:ext>
            </a:extLst>
          </p:cNvPr>
          <p:cNvSpPr/>
          <p:nvPr/>
        </p:nvSpPr>
        <p:spPr bwMode="auto">
          <a:xfrm>
            <a:off x="7251345" y="5942958"/>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44" name="Elipse 43">
            <a:extLst>
              <a:ext uri="{FF2B5EF4-FFF2-40B4-BE49-F238E27FC236}">
                <a16:creationId xmlns:a16="http://schemas.microsoft.com/office/drawing/2014/main" id="{DA145706-BC58-7748-780E-393683A6C9D0}"/>
              </a:ext>
            </a:extLst>
          </p:cNvPr>
          <p:cNvSpPr/>
          <p:nvPr/>
        </p:nvSpPr>
        <p:spPr bwMode="auto">
          <a:xfrm>
            <a:off x="6457513" y="5786913"/>
            <a:ext cx="302004" cy="285226"/>
          </a:xfrm>
          <a:prstGeom prst="ellipse">
            <a:avLst/>
          </a:prstGeom>
          <a:solidFill>
            <a:schemeClr val="accent3">
              <a:lumMod val="20000"/>
              <a:lumOff val="80000"/>
            </a:schemeClr>
          </a:solid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Elipse 45">
            <a:extLst>
              <a:ext uri="{FF2B5EF4-FFF2-40B4-BE49-F238E27FC236}">
                <a16:creationId xmlns:a16="http://schemas.microsoft.com/office/drawing/2014/main" id="{75BF96DF-2FBB-047F-DFD0-86EAE6723F44}"/>
              </a:ext>
            </a:extLst>
          </p:cNvPr>
          <p:cNvSpPr/>
          <p:nvPr/>
        </p:nvSpPr>
        <p:spPr bwMode="auto">
          <a:xfrm>
            <a:off x="7165775" y="4869317"/>
            <a:ext cx="302004" cy="285226"/>
          </a:xfrm>
          <a:prstGeom prst="ellipse">
            <a:avLst/>
          </a:prstGeom>
          <a:solidFill>
            <a:schemeClr val="accent3">
              <a:lumMod val="20000"/>
              <a:lumOff val="80000"/>
            </a:schemeClr>
          </a:solid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Signo de multiplicación 46">
            <a:extLst>
              <a:ext uri="{FF2B5EF4-FFF2-40B4-BE49-F238E27FC236}">
                <a16:creationId xmlns:a16="http://schemas.microsoft.com/office/drawing/2014/main" id="{5308D27E-8DD7-DF49-5521-101A0CE35BF1}"/>
              </a:ext>
            </a:extLst>
          </p:cNvPr>
          <p:cNvSpPr/>
          <p:nvPr/>
        </p:nvSpPr>
        <p:spPr bwMode="auto">
          <a:xfrm>
            <a:off x="7087253" y="4759011"/>
            <a:ext cx="492673" cy="491854"/>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Signo de multiplicación 47">
            <a:extLst>
              <a:ext uri="{FF2B5EF4-FFF2-40B4-BE49-F238E27FC236}">
                <a16:creationId xmlns:a16="http://schemas.microsoft.com/office/drawing/2014/main" id="{236AB935-D4FD-C120-D972-92FEAE89B97B}"/>
              </a:ext>
            </a:extLst>
          </p:cNvPr>
          <p:cNvSpPr/>
          <p:nvPr/>
        </p:nvSpPr>
        <p:spPr bwMode="auto">
          <a:xfrm>
            <a:off x="6376708" y="5717098"/>
            <a:ext cx="492673" cy="491854"/>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Elipse 48">
            <a:extLst>
              <a:ext uri="{FF2B5EF4-FFF2-40B4-BE49-F238E27FC236}">
                <a16:creationId xmlns:a16="http://schemas.microsoft.com/office/drawing/2014/main" id="{35718719-5D90-4BB9-AF4E-736BE7C80B9E}"/>
              </a:ext>
            </a:extLst>
          </p:cNvPr>
          <p:cNvSpPr/>
          <p:nvPr/>
        </p:nvSpPr>
        <p:spPr bwMode="auto">
          <a:xfrm>
            <a:off x="1954468" y="5219997"/>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Elipse 49">
            <a:extLst>
              <a:ext uri="{FF2B5EF4-FFF2-40B4-BE49-F238E27FC236}">
                <a16:creationId xmlns:a16="http://schemas.microsoft.com/office/drawing/2014/main" id="{7633291D-55A9-A51F-38AE-942AA23B1169}"/>
              </a:ext>
            </a:extLst>
          </p:cNvPr>
          <p:cNvSpPr/>
          <p:nvPr/>
        </p:nvSpPr>
        <p:spPr bwMode="auto">
          <a:xfrm>
            <a:off x="1609370" y="4835501"/>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Elipse 50">
            <a:extLst>
              <a:ext uri="{FF2B5EF4-FFF2-40B4-BE49-F238E27FC236}">
                <a16:creationId xmlns:a16="http://schemas.microsoft.com/office/drawing/2014/main" id="{CEA8E833-A730-8B02-9ED4-738AEAEAC91F}"/>
              </a:ext>
            </a:extLst>
          </p:cNvPr>
          <p:cNvSpPr/>
          <p:nvPr/>
        </p:nvSpPr>
        <p:spPr bwMode="auto">
          <a:xfrm>
            <a:off x="2485008" y="5182548"/>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52" name="Elipse 51">
            <a:extLst>
              <a:ext uri="{FF2B5EF4-FFF2-40B4-BE49-F238E27FC236}">
                <a16:creationId xmlns:a16="http://schemas.microsoft.com/office/drawing/2014/main" id="{EFBF21D3-1DAC-7C43-189C-444E9DDF5389}"/>
              </a:ext>
            </a:extLst>
          </p:cNvPr>
          <p:cNvSpPr/>
          <p:nvPr/>
        </p:nvSpPr>
        <p:spPr bwMode="auto">
          <a:xfrm>
            <a:off x="2259620" y="5689932"/>
            <a:ext cx="302004" cy="285226"/>
          </a:xfrm>
          <a:prstGeom prst="ellipse">
            <a:avLst/>
          </a:prstGeom>
          <a:solidFill>
            <a:srgbClr val="9CF00D"/>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dirty="0" err="1"/>
          </a:p>
        </p:txBody>
      </p:sp>
      <p:sp>
        <p:nvSpPr>
          <p:cNvPr id="54" name="Elipse 53">
            <a:extLst>
              <a:ext uri="{FF2B5EF4-FFF2-40B4-BE49-F238E27FC236}">
                <a16:creationId xmlns:a16="http://schemas.microsoft.com/office/drawing/2014/main" id="{CEC420F3-6507-D2A1-A9FB-8689D3D0D7FA}"/>
              </a:ext>
            </a:extLst>
          </p:cNvPr>
          <p:cNvSpPr/>
          <p:nvPr/>
        </p:nvSpPr>
        <p:spPr bwMode="auto">
          <a:xfrm>
            <a:off x="2174050" y="4616291"/>
            <a:ext cx="302004" cy="285226"/>
          </a:xfrm>
          <a:prstGeom prst="ellipse">
            <a:avLst/>
          </a:prstGeom>
          <a:solidFill>
            <a:schemeClr val="accent3">
              <a:lumMod val="20000"/>
              <a:lumOff val="80000"/>
            </a:schemeClr>
          </a:solid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Elipse 54">
            <a:extLst>
              <a:ext uri="{FF2B5EF4-FFF2-40B4-BE49-F238E27FC236}">
                <a16:creationId xmlns:a16="http://schemas.microsoft.com/office/drawing/2014/main" id="{A69D6B4F-ABA8-389D-621F-317758B3EBEA}"/>
              </a:ext>
            </a:extLst>
          </p:cNvPr>
          <p:cNvSpPr/>
          <p:nvPr/>
        </p:nvSpPr>
        <p:spPr bwMode="auto">
          <a:xfrm>
            <a:off x="2165628" y="4618463"/>
            <a:ext cx="302004" cy="285226"/>
          </a:xfrm>
          <a:prstGeom prst="ellipse">
            <a:avLst/>
          </a:prstGeom>
          <a:solidFill>
            <a:srgbClr val="B602A1"/>
          </a:solid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Elipse 55">
            <a:extLst>
              <a:ext uri="{FF2B5EF4-FFF2-40B4-BE49-F238E27FC236}">
                <a16:creationId xmlns:a16="http://schemas.microsoft.com/office/drawing/2014/main" id="{08BB4C17-AA2E-386B-3A80-782AE563A7B8}"/>
              </a:ext>
            </a:extLst>
          </p:cNvPr>
          <p:cNvSpPr/>
          <p:nvPr/>
        </p:nvSpPr>
        <p:spPr bwMode="auto">
          <a:xfrm>
            <a:off x="1511167" y="5560713"/>
            <a:ext cx="302004" cy="285226"/>
          </a:xfrm>
          <a:prstGeom prst="ellipse">
            <a:avLst/>
          </a:prstGeom>
          <a:solidFill>
            <a:srgbClr val="B602A1"/>
          </a:solid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ítulo 1">
            <a:extLst>
              <a:ext uri="{FF2B5EF4-FFF2-40B4-BE49-F238E27FC236}">
                <a16:creationId xmlns:a16="http://schemas.microsoft.com/office/drawing/2014/main" id="{92108FCC-F944-A3F7-7057-AC5689B04ADD}"/>
              </a:ext>
            </a:extLst>
          </p:cNvPr>
          <p:cNvSpPr txBox="1">
            <a:spLocks/>
          </p:cNvSpPr>
          <p:nvPr/>
        </p:nvSpPr>
        <p:spPr>
          <a:xfrm>
            <a:off x="518588" y="487617"/>
            <a:ext cx="2328400" cy="307777"/>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s-ES" sz="2000" dirty="0"/>
              <a:t>1. Población Inicial</a:t>
            </a:r>
          </a:p>
        </p:txBody>
      </p:sp>
      <p:sp>
        <p:nvSpPr>
          <p:cNvPr id="58" name="Título 1">
            <a:extLst>
              <a:ext uri="{FF2B5EF4-FFF2-40B4-BE49-F238E27FC236}">
                <a16:creationId xmlns:a16="http://schemas.microsoft.com/office/drawing/2014/main" id="{57687E00-C76E-C5F6-D8A4-ADD1C736C8E3}"/>
              </a:ext>
            </a:extLst>
          </p:cNvPr>
          <p:cNvSpPr txBox="1">
            <a:spLocks/>
          </p:cNvSpPr>
          <p:nvPr/>
        </p:nvSpPr>
        <p:spPr>
          <a:xfrm>
            <a:off x="5429838" y="1258125"/>
            <a:ext cx="2328400" cy="307777"/>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s-ES" sz="2000" dirty="0"/>
              <a:t>2. Evaluación</a:t>
            </a:r>
          </a:p>
        </p:txBody>
      </p:sp>
      <p:sp>
        <p:nvSpPr>
          <p:cNvPr id="59" name="Título 1">
            <a:extLst>
              <a:ext uri="{FF2B5EF4-FFF2-40B4-BE49-F238E27FC236}">
                <a16:creationId xmlns:a16="http://schemas.microsoft.com/office/drawing/2014/main" id="{B18EC750-2A22-BFC0-0954-75E92C0E85D9}"/>
              </a:ext>
            </a:extLst>
          </p:cNvPr>
          <p:cNvSpPr txBox="1">
            <a:spLocks/>
          </p:cNvSpPr>
          <p:nvPr/>
        </p:nvSpPr>
        <p:spPr>
          <a:xfrm>
            <a:off x="6415726" y="4334280"/>
            <a:ext cx="2328400" cy="307777"/>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s-ES" sz="2000" dirty="0"/>
              <a:t>2. Selección</a:t>
            </a:r>
          </a:p>
        </p:txBody>
      </p:sp>
      <p:sp>
        <p:nvSpPr>
          <p:cNvPr id="60" name="Título 1">
            <a:extLst>
              <a:ext uri="{FF2B5EF4-FFF2-40B4-BE49-F238E27FC236}">
                <a16:creationId xmlns:a16="http://schemas.microsoft.com/office/drawing/2014/main" id="{B8E37B0A-B561-43B0-7DF9-4508B5000BE6}"/>
              </a:ext>
            </a:extLst>
          </p:cNvPr>
          <p:cNvSpPr txBox="1">
            <a:spLocks/>
          </p:cNvSpPr>
          <p:nvPr/>
        </p:nvSpPr>
        <p:spPr>
          <a:xfrm>
            <a:off x="1397424" y="4165901"/>
            <a:ext cx="2328400" cy="307777"/>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Lufga" panose="00000500000000000000" pitchFamily="50" charset="0"/>
                <a:ea typeface="+mn-ea"/>
                <a:cs typeface="Segoe UI" panose="020B0502040204020203" pitchFamily="34" charset="0"/>
              </a:defRPr>
            </a:lvl1pPr>
          </a:lstStyle>
          <a:p>
            <a:r>
              <a:rPr lang="es-ES" sz="2000" dirty="0"/>
              <a:t>3. Reproduce</a:t>
            </a:r>
          </a:p>
        </p:txBody>
      </p:sp>
      <p:sp>
        <p:nvSpPr>
          <p:cNvPr id="61" name="Flecha: circular 60">
            <a:extLst>
              <a:ext uri="{FF2B5EF4-FFF2-40B4-BE49-F238E27FC236}">
                <a16:creationId xmlns:a16="http://schemas.microsoft.com/office/drawing/2014/main" id="{6B76E171-9D70-5B73-5C72-12A3D78193D7}"/>
              </a:ext>
            </a:extLst>
          </p:cNvPr>
          <p:cNvSpPr/>
          <p:nvPr/>
        </p:nvSpPr>
        <p:spPr bwMode="auto">
          <a:xfrm rot="20825562" flipH="1" flipV="1">
            <a:off x="2695822" y="3501888"/>
            <a:ext cx="3938149" cy="3240974"/>
          </a:xfrm>
          <a:prstGeom prst="circularArrow">
            <a:avLst>
              <a:gd name="adj1" fmla="val 12500"/>
              <a:gd name="adj2" fmla="val 1142319"/>
              <a:gd name="adj3" fmla="val 20457681"/>
              <a:gd name="adj4" fmla="val 12490789"/>
              <a:gd name="adj5" fmla="val 129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lecha: circular 61">
            <a:extLst>
              <a:ext uri="{FF2B5EF4-FFF2-40B4-BE49-F238E27FC236}">
                <a16:creationId xmlns:a16="http://schemas.microsoft.com/office/drawing/2014/main" id="{E35B3194-67A2-D024-2D8A-1D1C88CB370E}"/>
              </a:ext>
            </a:extLst>
          </p:cNvPr>
          <p:cNvSpPr/>
          <p:nvPr/>
        </p:nvSpPr>
        <p:spPr bwMode="auto">
          <a:xfrm rot="6407188" flipH="1" flipV="1">
            <a:off x="2821609" y="2007446"/>
            <a:ext cx="3363438" cy="3784378"/>
          </a:xfrm>
          <a:prstGeom prst="circularArrow">
            <a:avLst>
              <a:gd name="adj1" fmla="val 13071"/>
              <a:gd name="adj2" fmla="val 1095392"/>
              <a:gd name="adj3" fmla="val 20917559"/>
              <a:gd name="adj4" fmla="val 14993602"/>
              <a:gd name="adj5" fmla="val 129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Flecha: circular 62">
            <a:extLst>
              <a:ext uri="{FF2B5EF4-FFF2-40B4-BE49-F238E27FC236}">
                <a16:creationId xmlns:a16="http://schemas.microsoft.com/office/drawing/2014/main" id="{5075A453-8B13-7299-7C2C-52CEDAA9156F}"/>
              </a:ext>
            </a:extLst>
          </p:cNvPr>
          <p:cNvSpPr/>
          <p:nvPr/>
        </p:nvSpPr>
        <p:spPr bwMode="auto">
          <a:xfrm rot="13486096" flipH="1" flipV="1">
            <a:off x="6078036" y="2129729"/>
            <a:ext cx="2315894" cy="2541731"/>
          </a:xfrm>
          <a:prstGeom prst="circularArrow">
            <a:avLst>
              <a:gd name="adj1" fmla="val 13071"/>
              <a:gd name="adj2" fmla="val 1095392"/>
              <a:gd name="adj3" fmla="val 20917559"/>
              <a:gd name="adj4" fmla="val 12490789"/>
              <a:gd name="adj5" fmla="val 129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65" name="Flecha: a la derecha 11264">
            <a:extLst>
              <a:ext uri="{FF2B5EF4-FFF2-40B4-BE49-F238E27FC236}">
                <a16:creationId xmlns:a16="http://schemas.microsoft.com/office/drawing/2014/main" id="{BE042089-1C51-1EAA-F179-684E40289A75}"/>
              </a:ext>
            </a:extLst>
          </p:cNvPr>
          <p:cNvSpPr/>
          <p:nvPr/>
        </p:nvSpPr>
        <p:spPr bwMode="auto">
          <a:xfrm rot="608907">
            <a:off x="2352470" y="1175957"/>
            <a:ext cx="2765284" cy="7248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4242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A7340-089E-7D97-787D-9F0740ABD0CF}"/>
              </a:ext>
            </a:extLst>
          </p:cNvPr>
          <p:cNvSpPr>
            <a:spLocks noGrp="1"/>
          </p:cNvSpPr>
          <p:nvPr>
            <p:ph type="title"/>
          </p:nvPr>
        </p:nvSpPr>
        <p:spPr>
          <a:xfrm>
            <a:off x="378538" y="457200"/>
            <a:ext cx="11018520" cy="553998"/>
          </a:xfrm>
        </p:spPr>
        <p:txBody>
          <a:bodyPr/>
          <a:lstStyle/>
          <a:p>
            <a:r>
              <a:rPr lang="es-ES" dirty="0"/>
              <a:t>Supermente 0.0.3 – </a:t>
            </a:r>
            <a:r>
              <a:rPr lang="es-ES" dirty="0" err="1"/>
              <a:t>Hydralisk</a:t>
            </a:r>
            <a:r>
              <a:rPr lang="es-ES" dirty="0"/>
              <a:t> </a:t>
            </a:r>
            <a:r>
              <a:rPr lang="es-ES" dirty="0" err="1"/>
              <a:t>version</a:t>
            </a:r>
            <a:endParaRPr lang="es-ES" dirty="0"/>
          </a:p>
        </p:txBody>
      </p:sp>
      <p:sp>
        <p:nvSpPr>
          <p:cNvPr id="3" name="Título 1">
            <a:extLst>
              <a:ext uri="{FF2B5EF4-FFF2-40B4-BE49-F238E27FC236}">
                <a16:creationId xmlns:a16="http://schemas.microsoft.com/office/drawing/2014/main" id="{77357954-5D77-3775-6984-43C809ED69C6}"/>
              </a:ext>
            </a:extLst>
          </p:cNvPr>
          <p:cNvSpPr txBox="1">
            <a:spLocks/>
          </p:cNvSpPr>
          <p:nvPr/>
        </p:nvSpPr>
        <p:spPr>
          <a:xfrm>
            <a:off x="2989580" y="3059564"/>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t>DEMO 3</a:t>
            </a:r>
          </a:p>
        </p:txBody>
      </p:sp>
      <p:pic>
        <p:nvPicPr>
          <p:cNvPr id="13314" name="Picture 2" descr="Tofu — Heart of the Swarm ~ Zerg">
            <a:extLst>
              <a:ext uri="{FF2B5EF4-FFF2-40B4-BE49-F238E27FC236}">
                <a16:creationId xmlns:a16="http://schemas.microsoft.com/office/drawing/2014/main" id="{6F17E9F2-DF50-57A9-8B9F-4191FBE80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552458" y="834781"/>
            <a:ext cx="3385073" cy="51884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97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A7340-089E-7D97-787D-9F0740ABD0CF}"/>
              </a:ext>
            </a:extLst>
          </p:cNvPr>
          <p:cNvSpPr>
            <a:spLocks noGrp="1"/>
          </p:cNvSpPr>
          <p:nvPr>
            <p:ph type="title"/>
          </p:nvPr>
        </p:nvSpPr>
        <p:spPr>
          <a:xfrm>
            <a:off x="378538" y="457200"/>
            <a:ext cx="11018520" cy="553998"/>
          </a:xfrm>
        </p:spPr>
        <p:txBody>
          <a:bodyPr/>
          <a:lstStyle/>
          <a:p>
            <a:r>
              <a:rPr lang="es-ES" dirty="0"/>
              <a:t>Supermente 0.0.4 – </a:t>
            </a:r>
            <a:r>
              <a:rPr lang="es-ES" dirty="0" err="1"/>
              <a:t>Ultralisk</a:t>
            </a:r>
            <a:r>
              <a:rPr lang="es-ES" dirty="0"/>
              <a:t> </a:t>
            </a:r>
            <a:r>
              <a:rPr lang="es-ES" dirty="0" err="1"/>
              <a:t>version</a:t>
            </a:r>
            <a:endParaRPr lang="es-ES" dirty="0"/>
          </a:p>
        </p:txBody>
      </p:sp>
      <p:sp>
        <p:nvSpPr>
          <p:cNvPr id="3" name="Título 1">
            <a:extLst>
              <a:ext uri="{FF2B5EF4-FFF2-40B4-BE49-F238E27FC236}">
                <a16:creationId xmlns:a16="http://schemas.microsoft.com/office/drawing/2014/main" id="{77357954-5D77-3775-6984-43C809ED69C6}"/>
              </a:ext>
            </a:extLst>
          </p:cNvPr>
          <p:cNvSpPr txBox="1">
            <a:spLocks/>
          </p:cNvSpPr>
          <p:nvPr/>
        </p:nvSpPr>
        <p:spPr>
          <a:xfrm>
            <a:off x="1115136" y="3429000"/>
            <a:ext cx="30048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43444A"/>
                </a:solidFill>
                <a:effectLst/>
                <a:latin typeface="Lufga" panose="00000500000000000000" pitchFamily="50" charset="0"/>
                <a:ea typeface="+mn-ea"/>
                <a:cs typeface="Segoe UI" pitchFamily="34" charset="0"/>
              </a:defRPr>
            </a:lvl1pPr>
          </a:lstStyle>
          <a:p>
            <a:r>
              <a:rPr lang="es-ES" sz="5400" dirty="0"/>
              <a:t>DEMO 4</a:t>
            </a:r>
          </a:p>
        </p:txBody>
      </p:sp>
      <p:pic>
        <p:nvPicPr>
          <p:cNvPr id="14338" name="Picture 2" descr="Steam Community :: :: Ultralisks VS Sieges">
            <a:extLst>
              <a:ext uri="{FF2B5EF4-FFF2-40B4-BE49-F238E27FC236}">
                <a16:creationId xmlns:a16="http://schemas.microsoft.com/office/drawing/2014/main" id="{E836D606-FA81-1007-C907-35C0DB1E64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82" r="31315" b="9664"/>
          <a:stretch/>
        </p:blipFill>
        <p:spPr bwMode="auto">
          <a:xfrm>
            <a:off x="5836119" y="1853967"/>
            <a:ext cx="5560939" cy="3489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5497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FA49F-8D5A-41A5-A2F0-BE7376189013}"/>
              </a:ext>
            </a:extLst>
          </p:cNvPr>
          <p:cNvSpPr>
            <a:spLocks noGrp="1"/>
          </p:cNvSpPr>
          <p:nvPr>
            <p:ph type="title"/>
          </p:nvPr>
        </p:nvSpPr>
        <p:spPr>
          <a:xfrm>
            <a:off x="567639" y="3145379"/>
            <a:ext cx="7376591" cy="1593268"/>
          </a:xfrm>
        </p:spPr>
        <p:txBody>
          <a:bodyPr anchor="ctr"/>
          <a:lstStyle/>
          <a:p>
            <a:r>
              <a:rPr lang="es-ES" dirty="0"/>
              <a:t>Invasión </a:t>
            </a:r>
            <a:r>
              <a:rPr lang="es-ES" dirty="0" err="1"/>
              <a:t>Zerg</a:t>
            </a:r>
            <a:r>
              <a:rPr lang="es-ES" dirty="0"/>
              <a:t>: ¿Qué hacer cuando ganar es demasiado difícil? ¡Crea una IA y haz que la gane por ti!</a:t>
            </a:r>
          </a:p>
        </p:txBody>
      </p:sp>
      <p:pic>
        <p:nvPicPr>
          <p:cNvPr id="1026" name="Picture 2" descr="Zergling Starcraft Sticker - Zergling Starcraft Sc2 Stickers">
            <a:extLst>
              <a:ext uri="{FF2B5EF4-FFF2-40B4-BE49-F238E27FC236}">
                <a16:creationId xmlns:a16="http://schemas.microsoft.com/office/drawing/2014/main" id="{20214BAD-0BCC-4CE9-C37C-FD0EDF755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8881" y="4733925"/>
            <a:ext cx="417195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1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1393 -0.00046 L -1.47357 0.01366 " pathEditMode="relative" rAng="0" ptsTypes="AA">
                                      <p:cBhvr>
                                        <p:cTn id="6" dur="10000" fill="hold"/>
                                        <p:tgtEl>
                                          <p:spTgt spid="1026"/>
                                        </p:tgtEl>
                                        <p:attrNameLst>
                                          <p:attrName>ppt_x</p:attrName>
                                          <p:attrName>ppt_y</p:attrName>
                                        </p:attrNameLst>
                                      </p:cBhvr>
                                      <p:rCtr x="-8437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85DAE-4013-A61A-4574-47A671777B55}"/>
              </a:ext>
            </a:extLst>
          </p:cNvPr>
          <p:cNvSpPr>
            <a:spLocks noGrp="1"/>
          </p:cNvSpPr>
          <p:nvPr>
            <p:ph type="title"/>
          </p:nvPr>
        </p:nvSpPr>
        <p:spPr>
          <a:xfrm>
            <a:off x="866559" y="2875000"/>
            <a:ext cx="11018520" cy="553998"/>
          </a:xfrm>
        </p:spPr>
        <p:txBody>
          <a:bodyPr/>
          <a:lstStyle/>
          <a:p>
            <a:r>
              <a:rPr lang="es-ES" dirty="0"/>
              <a:t>Venga va.. Vamos a probar el </a:t>
            </a:r>
            <a:r>
              <a:rPr lang="es-ES" dirty="0" err="1"/>
              <a:t>chatGPT</a:t>
            </a:r>
            <a:endParaRPr lang="es-ES" dirty="0"/>
          </a:p>
        </p:txBody>
      </p:sp>
      <p:pic>
        <p:nvPicPr>
          <p:cNvPr id="4" name="Imagen 3">
            <a:extLst>
              <a:ext uri="{FF2B5EF4-FFF2-40B4-BE49-F238E27FC236}">
                <a16:creationId xmlns:a16="http://schemas.microsoft.com/office/drawing/2014/main" id="{800EDC4D-D7D5-D8AF-B3F2-1E8BB8883127}"/>
              </a:ext>
            </a:extLst>
          </p:cNvPr>
          <p:cNvPicPr>
            <a:picLocks noChangeAspect="1"/>
          </p:cNvPicPr>
          <p:nvPr/>
        </p:nvPicPr>
        <p:blipFill>
          <a:blip r:embed="rId2"/>
          <a:stretch>
            <a:fillRect/>
          </a:stretch>
        </p:blipFill>
        <p:spPr>
          <a:xfrm>
            <a:off x="141193" y="103574"/>
            <a:ext cx="12050807" cy="3048425"/>
          </a:xfrm>
          <a:prstGeom prst="rect">
            <a:avLst/>
          </a:prstGeom>
        </p:spPr>
      </p:pic>
      <p:pic>
        <p:nvPicPr>
          <p:cNvPr id="6" name="Imagen 5">
            <a:extLst>
              <a:ext uri="{FF2B5EF4-FFF2-40B4-BE49-F238E27FC236}">
                <a16:creationId xmlns:a16="http://schemas.microsoft.com/office/drawing/2014/main" id="{E9992E4B-0124-99B6-E8B5-06F94F56AC95}"/>
              </a:ext>
            </a:extLst>
          </p:cNvPr>
          <p:cNvPicPr>
            <a:picLocks noChangeAspect="1"/>
          </p:cNvPicPr>
          <p:nvPr/>
        </p:nvPicPr>
        <p:blipFill>
          <a:blip r:embed="rId3"/>
          <a:stretch>
            <a:fillRect/>
          </a:stretch>
        </p:blipFill>
        <p:spPr>
          <a:xfrm>
            <a:off x="1860955" y="335315"/>
            <a:ext cx="9304829" cy="6522685"/>
          </a:xfrm>
          <a:prstGeom prst="rect">
            <a:avLst/>
          </a:prstGeom>
        </p:spPr>
      </p:pic>
      <p:pic>
        <p:nvPicPr>
          <p:cNvPr id="8" name="Imagen 7">
            <a:extLst>
              <a:ext uri="{FF2B5EF4-FFF2-40B4-BE49-F238E27FC236}">
                <a16:creationId xmlns:a16="http://schemas.microsoft.com/office/drawing/2014/main" id="{B40B5069-702D-0FCD-8778-CABAADB0DED9}"/>
              </a:ext>
            </a:extLst>
          </p:cNvPr>
          <p:cNvPicPr>
            <a:picLocks noChangeAspect="1"/>
          </p:cNvPicPr>
          <p:nvPr/>
        </p:nvPicPr>
        <p:blipFill>
          <a:blip r:embed="rId4"/>
          <a:stretch>
            <a:fillRect/>
          </a:stretch>
        </p:blipFill>
        <p:spPr>
          <a:xfrm>
            <a:off x="2883160" y="553672"/>
            <a:ext cx="7258273" cy="6858000"/>
          </a:xfrm>
          <a:prstGeom prst="rect">
            <a:avLst/>
          </a:prstGeom>
        </p:spPr>
      </p:pic>
      <p:pic>
        <p:nvPicPr>
          <p:cNvPr id="9" name="Picture 2" descr="Meme_otros - Cuando una IA podría hacer tu trabajo">
            <a:extLst>
              <a:ext uri="{FF2B5EF4-FFF2-40B4-BE49-F238E27FC236}">
                <a16:creationId xmlns:a16="http://schemas.microsoft.com/office/drawing/2014/main" id="{CBFCEEA9-F09A-A45A-792A-B583BE8D0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745" y="739157"/>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39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A4E003B-8288-59F2-2D4D-C50F8A37E6AD}"/>
              </a:ext>
            </a:extLst>
          </p:cNvPr>
          <p:cNvSpPr>
            <a:spLocks noGrp="1"/>
          </p:cNvSpPr>
          <p:nvPr>
            <p:ph type="title"/>
          </p:nvPr>
        </p:nvSpPr>
        <p:spPr>
          <a:xfrm>
            <a:off x="660901" y="980862"/>
            <a:ext cx="7694534" cy="1107996"/>
          </a:xfrm>
        </p:spPr>
        <p:txBody>
          <a:bodyPr/>
          <a:lstStyle/>
          <a:p>
            <a:r>
              <a:rPr lang="es-ES" dirty="0"/>
              <a:t>Torneos internacionales de IA con </a:t>
            </a:r>
            <a:r>
              <a:rPr lang="es-ES" dirty="0" err="1"/>
              <a:t>Starcraft</a:t>
            </a:r>
            <a:r>
              <a:rPr lang="es-ES" dirty="0"/>
              <a:t> 2</a:t>
            </a:r>
          </a:p>
        </p:txBody>
      </p:sp>
      <p:pic>
        <p:nvPicPr>
          <p:cNvPr id="5" name="Imagen 4">
            <a:extLst>
              <a:ext uri="{FF2B5EF4-FFF2-40B4-BE49-F238E27FC236}">
                <a16:creationId xmlns:a16="http://schemas.microsoft.com/office/drawing/2014/main" id="{A38441DF-75B0-17CB-C459-BB7287824AC5}"/>
              </a:ext>
            </a:extLst>
          </p:cNvPr>
          <p:cNvPicPr>
            <a:picLocks noChangeAspect="1"/>
          </p:cNvPicPr>
          <p:nvPr/>
        </p:nvPicPr>
        <p:blipFill>
          <a:blip r:embed="rId2"/>
          <a:stretch>
            <a:fillRect/>
          </a:stretch>
        </p:blipFill>
        <p:spPr>
          <a:xfrm>
            <a:off x="352338" y="2687136"/>
            <a:ext cx="8237989" cy="2555984"/>
          </a:xfrm>
          <a:prstGeom prst="rect">
            <a:avLst/>
          </a:prstGeom>
        </p:spPr>
      </p:pic>
    </p:spTree>
    <p:extLst>
      <p:ext uri="{BB962C8B-B14F-4D97-AF65-F5344CB8AC3E}">
        <p14:creationId xmlns:p14="http://schemas.microsoft.com/office/powerpoint/2010/main" val="416812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E7151CA-CEA3-0B39-93AB-57803F915875}"/>
              </a:ext>
            </a:extLst>
          </p:cNvPr>
          <p:cNvSpPr>
            <a:spLocks noGrp="1"/>
          </p:cNvSpPr>
          <p:nvPr>
            <p:ph type="title"/>
          </p:nvPr>
        </p:nvSpPr>
        <p:spPr/>
        <p:txBody>
          <a:bodyPr/>
          <a:lstStyle/>
          <a:p>
            <a:r>
              <a:rPr lang="es-ES" dirty="0"/>
              <a:t>¿Podéis batir a mi IA?</a:t>
            </a:r>
          </a:p>
        </p:txBody>
      </p:sp>
      <p:sp>
        <p:nvSpPr>
          <p:cNvPr id="6" name="Título 2">
            <a:extLst>
              <a:ext uri="{FF2B5EF4-FFF2-40B4-BE49-F238E27FC236}">
                <a16:creationId xmlns:a16="http://schemas.microsoft.com/office/drawing/2014/main" id="{1A2F3E8F-7A94-306A-4007-D348DFC1B265}"/>
              </a:ext>
            </a:extLst>
          </p:cNvPr>
          <p:cNvSpPr txBox="1">
            <a:spLocks/>
          </p:cNvSpPr>
          <p:nvPr/>
        </p:nvSpPr>
        <p:spPr>
          <a:xfrm>
            <a:off x="1227224" y="3882006"/>
            <a:ext cx="623897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https://github.com/Javierif/Global-AI-Bootcamp-2023</a:t>
            </a:r>
          </a:p>
        </p:txBody>
      </p:sp>
      <p:pic>
        <p:nvPicPr>
          <p:cNvPr id="15362" name="Picture 2" descr="GitHub icon in Gradient Line Style">
            <a:extLst>
              <a:ext uri="{FF2B5EF4-FFF2-40B4-BE49-F238E27FC236}">
                <a16:creationId xmlns:a16="http://schemas.microsoft.com/office/drawing/2014/main" id="{22A84EF5-4960-F19F-E7DE-C94496A8A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812" y="1011198"/>
            <a:ext cx="2721528" cy="27215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 want YOU : r/starcraft">
            <a:extLst>
              <a:ext uri="{FF2B5EF4-FFF2-40B4-BE49-F238E27FC236}">
                <a16:creationId xmlns:a16="http://schemas.microsoft.com/office/drawing/2014/main" id="{C3426783-0298-CBE4-4C22-EE374097CC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55" t="-10929" r="1594" b="1714"/>
          <a:stretch/>
        </p:blipFill>
        <p:spPr bwMode="auto">
          <a:xfrm>
            <a:off x="7028125" y="0"/>
            <a:ext cx="4556125" cy="605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049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prstGeom prst="rect">
            <a:avLst/>
          </a:prstGeom>
        </p:spPr>
        <p:txBody>
          <a:bodyPr/>
          <a:lstStyle/>
          <a:p>
            <a:r>
              <a:rPr lang="es-ES" dirty="0" err="1"/>
              <a:t>Any</a:t>
            </a:r>
            <a:r>
              <a:rPr lang="es-ES" dirty="0"/>
              <a:t> </a:t>
            </a:r>
            <a:r>
              <a:rPr lang="es-ES" dirty="0" err="1"/>
              <a:t>questions</a:t>
            </a:r>
            <a:r>
              <a:rPr lang="es-ES" dirty="0"/>
              <a:t> </a:t>
            </a:r>
            <a:r>
              <a:rPr lang="es-ES" dirty="0" err="1"/>
              <a:t>for</a:t>
            </a:r>
            <a:r>
              <a:rPr lang="es-ES" dirty="0"/>
              <a:t> me?</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1">
            <a:extLst>
              <a:ext uri="{FF2B5EF4-FFF2-40B4-BE49-F238E27FC236}">
                <a16:creationId xmlns:a16="http://schemas.microsoft.com/office/drawing/2014/main" id="{AAC38A14-2908-FF7B-5E3E-0A369202D50C}"/>
              </a:ext>
            </a:extLst>
          </p:cNvPr>
          <p:cNvSpPr>
            <a:spLocks noGrp="1"/>
          </p:cNvSpPr>
          <p:nvPr>
            <p:ph type="body" sz="quarter" idx="12"/>
          </p:nvPr>
        </p:nvSpPr>
        <p:spPr>
          <a:xfrm>
            <a:off x="1647819" y="3275111"/>
            <a:ext cx="5510213" cy="307777"/>
          </a:xfrm>
        </p:spPr>
        <p:txBody>
          <a:bodyPr/>
          <a:lstStyle/>
          <a:p>
            <a:r>
              <a:rPr lang="es-ES" dirty="0"/>
              <a:t>Javier Iniesta Fernández</a:t>
            </a:r>
          </a:p>
        </p:txBody>
      </p:sp>
      <p:sp>
        <p:nvSpPr>
          <p:cNvPr id="9" name="Marcador de texto 6">
            <a:extLst>
              <a:ext uri="{FF2B5EF4-FFF2-40B4-BE49-F238E27FC236}">
                <a16:creationId xmlns:a16="http://schemas.microsoft.com/office/drawing/2014/main" id="{67EF7A49-1182-EB32-01D3-B0A9A75FC6C1}"/>
              </a:ext>
            </a:extLst>
          </p:cNvPr>
          <p:cNvSpPr>
            <a:spLocks noGrp="1"/>
          </p:cNvSpPr>
          <p:nvPr>
            <p:ph type="body" sz="quarter" idx="15"/>
          </p:nvPr>
        </p:nvSpPr>
        <p:spPr>
          <a:xfrm>
            <a:off x="1647815" y="3598769"/>
            <a:ext cx="5510213" cy="276999"/>
          </a:xfrm>
        </p:spPr>
        <p:txBody>
          <a:bodyPr/>
          <a:lstStyle/>
          <a:p>
            <a:r>
              <a:rPr lang="es-ES" dirty="0"/>
              <a:t>jiniesta@encamina.es</a:t>
            </a:r>
          </a:p>
        </p:txBody>
      </p:sp>
      <p:pic>
        <p:nvPicPr>
          <p:cNvPr id="10" name="Picture 2" descr="Equipo - ENCAMINA">
            <a:extLst>
              <a:ext uri="{FF2B5EF4-FFF2-40B4-BE49-F238E27FC236}">
                <a16:creationId xmlns:a16="http://schemas.microsoft.com/office/drawing/2014/main" id="{81B98E4C-0BA8-E6CF-AD0D-71760CA3A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808" y="3155769"/>
            <a:ext cx="719999" cy="7199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73862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quipo - ENCAMINA">
            <a:extLst>
              <a:ext uri="{FF2B5EF4-FFF2-40B4-BE49-F238E27FC236}">
                <a16:creationId xmlns:a16="http://schemas.microsoft.com/office/drawing/2014/main" id="{C905788A-649C-C128-DF8D-C05C8BDA5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02" y="752005"/>
            <a:ext cx="2410453" cy="24104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Marcador de texto 2">
            <a:extLst>
              <a:ext uri="{FF2B5EF4-FFF2-40B4-BE49-F238E27FC236}">
                <a16:creationId xmlns:a16="http://schemas.microsoft.com/office/drawing/2014/main" id="{54E5A08B-61EF-7603-4E3C-24C8E6E403D3}"/>
              </a:ext>
            </a:extLst>
          </p:cNvPr>
          <p:cNvSpPr txBox="1">
            <a:spLocks/>
          </p:cNvSpPr>
          <p:nvPr/>
        </p:nvSpPr>
        <p:spPr>
          <a:xfrm>
            <a:off x="3191940" y="789598"/>
            <a:ext cx="5510213"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1"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a:t>Javier Iniesta Fernández</a:t>
            </a:r>
            <a:endParaRPr lang="es-ES" dirty="0"/>
          </a:p>
        </p:txBody>
      </p:sp>
      <p:sp>
        <p:nvSpPr>
          <p:cNvPr id="7" name="Marcador de texto 3">
            <a:extLst>
              <a:ext uri="{FF2B5EF4-FFF2-40B4-BE49-F238E27FC236}">
                <a16:creationId xmlns:a16="http://schemas.microsoft.com/office/drawing/2014/main" id="{59E2FD74-54F9-7258-7E56-368FDB02AB97}"/>
              </a:ext>
            </a:extLst>
          </p:cNvPr>
          <p:cNvSpPr txBox="1">
            <a:spLocks/>
          </p:cNvSpPr>
          <p:nvPr/>
        </p:nvSpPr>
        <p:spPr>
          <a:xfrm>
            <a:off x="3191940" y="1149597"/>
            <a:ext cx="551021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bg1">
                    <a:lumMod val="85000"/>
                  </a:schemeClr>
                </a:solidFill>
                <a:latin typeface="Lufga" panose="00000500000000000000" pitchFamily="50"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a:latin typeface="-apple-system"/>
              </a:rPr>
              <a:t>Data&amp;AI Architect en ENCAMINA</a:t>
            </a:r>
            <a:endParaRPr lang="es-ES" dirty="0"/>
          </a:p>
        </p:txBody>
      </p:sp>
      <p:pic>
        <p:nvPicPr>
          <p:cNvPr id="8" name="Picture 4" descr="Circle, twitter icon - Free download on Iconfinder">
            <a:extLst>
              <a:ext uri="{FF2B5EF4-FFF2-40B4-BE49-F238E27FC236}">
                <a16:creationId xmlns:a16="http://schemas.microsoft.com/office/drawing/2014/main" id="{AACB4DFE-A042-E948-1010-2A546AF0B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940" y="1607960"/>
            <a:ext cx="546928" cy="54692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a:extLst>
              <a:ext uri="{FF2B5EF4-FFF2-40B4-BE49-F238E27FC236}">
                <a16:creationId xmlns:a16="http://schemas.microsoft.com/office/drawing/2014/main" id="{7D89CB94-FD03-3AD5-81FC-E66C81607E8E}"/>
              </a:ext>
            </a:extLst>
          </p:cNvPr>
          <p:cNvSpPr txBox="1">
            <a:spLocks/>
          </p:cNvSpPr>
          <p:nvPr/>
        </p:nvSpPr>
        <p:spPr>
          <a:xfrm>
            <a:off x="3953084" y="1728168"/>
            <a:ext cx="4891598" cy="426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@MrOrphus</a:t>
            </a:r>
          </a:p>
        </p:txBody>
      </p:sp>
      <p:pic>
        <p:nvPicPr>
          <p:cNvPr id="10" name="Picture 6" descr="Linkedin - Iconos gratis de redes sociales">
            <a:extLst>
              <a:ext uri="{FF2B5EF4-FFF2-40B4-BE49-F238E27FC236}">
                <a16:creationId xmlns:a16="http://schemas.microsoft.com/office/drawing/2014/main" id="{C0E7AED3-35C6-CD26-61E5-068C22B6D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940" y="2273784"/>
            <a:ext cx="518160" cy="5181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a:extLst>
              <a:ext uri="{FF2B5EF4-FFF2-40B4-BE49-F238E27FC236}">
                <a16:creationId xmlns:a16="http://schemas.microsoft.com/office/drawing/2014/main" id="{3E7CDD57-91A5-3D26-506C-569EE6DEBB1D}"/>
              </a:ext>
            </a:extLst>
          </p:cNvPr>
          <p:cNvSpPr txBox="1">
            <a:spLocks/>
          </p:cNvSpPr>
          <p:nvPr/>
        </p:nvSpPr>
        <p:spPr>
          <a:xfrm>
            <a:off x="3953084" y="2358961"/>
            <a:ext cx="4891598" cy="426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/in/javierif/</a:t>
            </a:r>
          </a:p>
        </p:txBody>
      </p:sp>
      <p:pic>
        <p:nvPicPr>
          <p:cNvPr id="12" name="Picture 14" descr="Github Logo - Free social media icons">
            <a:extLst>
              <a:ext uri="{FF2B5EF4-FFF2-40B4-BE49-F238E27FC236}">
                <a16:creationId xmlns:a16="http://schemas.microsoft.com/office/drawing/2014/main" id="{42F1161E-9A82-6788-601A-C7AB8BED9C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708" y="2910840"/>
            <a:ext cx="518160" cy="51816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 Placeholder 6">
            <a:extLst>
              <a:ext uri="{FF2B5EF4-FFF2-40B4-BE49-F238E27FC236}">
                <a16:creationId xmlns:a16="http://schemas.microsoft.com/office/drawing/2014/main" id="{3BBC3FC2-B3D8-F224-B1AF-8DB2584724B2}"/>
              </a:ext>
            </a:extLst>
          </p:cNvPr>
          <p:cNvSpPr txBox="1">
            <a:spLocks/>
          </p:cNvSpPr>
          <p:nvPr/>
        </p:nvSpPr>
        <p:spPr>
          <a:xfrm>
            <a:off x="3953084" y="3002280"/>
            <a:ext cx="4891598" cy="426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Javierif</a:t>
            </a:r>
          </a:p>
        </p:txBody>
      </p:sp>
      <p:pic>
        <p:nvPicPr>
          <p:cNvPr id="15" name="Picture 2" descr="De gaullista a universal">
            <a:extLst>
              <a:ext uri="{FF2B5EF4-FFF2-40B4-BE49-F238E27FC236}">
                <a16:creationId xmlns:a16="http://schemas.microsoft.com/office/drawing/2014/main" id="{725C344F-43D9-B8DD-B506-7FA9E54D6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4921" y="4116332"/>
            <a:ext cx="3711273" cy="208759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54598E84-FA49-E677-B857-4ABD6665F0D0}"/>
              </a:ext>
            </a:extLst>
          </p:cNvPr>
          <p:cNvSpPr txBox="1"/>
          <p:nvPr/>
        </p:nvSpPr>
        <p:spPr>
          <a:xfrm rot="1009463">
            <a:off x="6902238" y="5250633"/>
            <a:ext cx="1709530" cy="369332"/>
          </a:xfrm>
          <a:prstGeom prst="rect">
            <a:avLst/>
          </a:prstGeom>
          <a:noFill/>
        </p:spPr>
        <p:txBody>
          <a:bodyPr wrap="square" rtlCol="0">
            <a:spAutoFit/>
          </a:bodyPr>
          <a:lstStyle/>
          <a:p>
            <a:r>
              <a:rPr lang="es-ES" dirty="0">
                <a:solidFill>
                  <a:schemeClr val="bg1"/>
                </a:solidFill>
                <a:effectLst>
                  <a:outerShdw blurRad="38100" dist="38100" dir="2700000" algn="tl">
                    <a:srgbClr val="000000">
                      <a:alpha val="43137"/>
                    </a:srgbClr>
                  </a:outerShdw>
                </a:effectLst>
              </a:rPr>
              <a:t>MURCIA</a:t>
            </a:r>
          </a:p>
        </p:txBody>
      </p:sp>
      <p:pic>
        <p:nvPicPr>
          <p:cNvPr id="16386" name="Picture 2" descr="Microsoft Pureview Assesment - ENCAMINA">
            <a:extLst>
              <a:ext uri="{FF2B5EF4-FFF2-40B4-BE49-F238E27FC236}">
                <a16:creationId xmlns:a16="http://schemas.microsoft.com/office/drawing/2014/main" id="{03D505FC-5B38-F9AA-AB8C-AB03D14297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359" y="3645599"/>
            <a:ext cx="3514725"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57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A4D871D-76D6-4FC9-8752-E21D1766AAE1}"/>
              </a:ext>
            </a:extLst>
          </p:cNvPr>
          <p:cNvSpPr>
            <a:spLocks noGrp="1"/>
          </p:cNvSpPr>
          <p:nvPr>
            <p:ph type="title"/>
          </p:nvPr>
        </p:nvSpPr>
        <p:spPr/>
        <p:txBody>
          <a:bodyPr/>
          <a:lstStyle/>
          <a:p>
            <a:r>
              <a:rPr lang="es-ES" dirty="0"/>
              <a:t>Sponsors</a:t>
            </a:r>
          </a:p>
        </p:txBody>
      </p:sp>
    </p:spTree>
    <p:extLst>
      <p:ext uri="{BB962C8B-B14F-4D97-AF65-F5344CB8AC3E}">
        <p14:creationId xmlns:p14="http://schemas.microsoft.com/office/powerpoint/2010/main" val="33994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ódigo QR&#10;&#10;Descripción generada automáticamente">
            <a:extLst>
              <a:ext uri="{FF2B5EF4-FFF2-40B4-BE49-F238E27FC236}">
                <a16:creationId xmlns:a16="http://schemas.microsoft.com/office/drawing/2014/main" id="{ED433C7D-AABA-34F0-C998-E661EC897FC5}"/>
              </a:ext>
            </a:extLst>
          </p:cNvPr>
          <p:cNvPicPr>
            <a:picLocks noChangeAspect="1"/>
          </p:cNvPicPr>
          <p:nvPr/>
        </p:nvPicPr>
        <p:blipFill>
          <a:blip r:embed="rId2"/>
          <a:stretch>
            <a:fillRect/>
          </a:stretch>
        </p:blipFill>
        <p:spPr>
          <a:xfrm>
            <a:off x="346869" y="68263"/>
            <a:ext cx="10896600" cy="6129337"/>
          </a:xfrm>
          <a:prstGeom prst="rect">
            <a:avLst/>
          </a:prstGeom>
          <a:noFill/>
        </p:spPr>
      </p:pic>
    </p:spTree>
    <p:extLst>
      <p:ext uri="{BB962C8B-B14F-4D97-AF65-F5344CB8AC3E}">
        <p14:creationId xmlns:p14="http://schemas.microsoft.com/office/powerpoint/2010/main" val="30806037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StarCraft 2 celebrates anniversary by unlocking all three races in free  Starter Edition and more - Polygon">
            <a:extLst>
              <a:ext uri="{FF2B5EF4-FFF2-40B4-BE49-F238E27FC236}">
                <a16:creationId xmlns:a16="http://schemas.microsoft.com/office/drawing/2014/main" id="{51CA15F6-BF9C-98E6-9B7B-5D1210E29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6" t="-9711" r="1146" b="12603"/>
          <a:stretch/>
        </p:blipFill>
        <p:spPr bwMode="auto">
          <a:xfrm>
            <a:off x="-127000" y="-647700"/>
            <a:ext cx="12309002" cy="646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8251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a:t>¿Qué vamos a necesitar?</a:t>
            </a:r>
          </a:p>
        </p:txBody>
      </p:sp>
      <p:pic>
        <p:nvPicPr>
          <p:cNvPr id="3074" name="Picture 2" descr="Starcraft 2 Icon #346669 - Free Icons Library">
            <a:extLst>
              <a:ext uri="{FF2B5EF4-FFF2-40B4-BE49-F238E27FC236}">
                <a16:creationId xmlns:a16="http://schemas.microsoft.com/office/drawing/2014/main" id="{74A43259-7AE1-CD93-BC36-F0573BABF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2286000"/>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icon - Free download on Iconfinder">
            <a:extLst>
              <a:ext uri="{FF2B5EF4-FFF2-40B4-BE49-F238E27FC236}">
                <a16:creationId xmlns:a16="http://schemas.microsoft.com/office/drawing/2014/main" id="{BEA52558-B747-E2F4-8791-2019DFA83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899" y="1811927"/>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74AD4AC-612D-FD8B-646A-50FEFB570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198" y="2286000"/>
            <a:ext cx="2006599" cy="2006599"/>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3">
            <a:extLst>
              <a:ext uri="{FF2B5EF4-FFF2-40B4-BE49-F238E27FC236}">
                <a16:creationId xmlns:a16="http://schemas.microsoft.com/office/drawing/2014/main" id="{4290EA58-A930-81E6-0F34-0A3E996619FF}"/>
              </a:ext>
            </a:extLst>
          </p:cNvPr>
          <p:cNvSpPr txBox="1">
            <a:spLocks/>
          </p:cNvSpPr>
          <p:nvPr/>
        </p:nvSpPr>
        <p:spPr>
          <a:xfrm>
            <a:off x="4787899" y="4015600"/>
            <a:ext cx="200659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Python 3</a:t>
            </a:r>
          </a:p>
        </p:txBody>
      </p:sp>
      <p:sp>
        <p:nvSpPr>
          <p:cNvPr id="8" name="Título 3">
            <a:extLst>
              <a:ext uri="{FF2B5EF4-FFF2-40B4-BE49-F238E27FC236}">
                <a16:creationId xmlns:a16="http://schemas.microsoft.com/office/drawing/2014/main" id="{58E9BEBA-C62B-DF66-4067-8F1217AA6189}"/>
              </a:ext>
            </a:extLst>
          </p:cNvPr>
          <p:cNvSpPr txBox="1">
            <a:spLocks/>
          </p:cNvSpPr>
          <p:nvPr/>
        </p:nvSpPr>
        <p:spPr>
          <a:xfrm>
            <a:off x="7975601" y="4292599"/>
            <a:ext cx="450849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b="0" i="0" strike="noStrike" dirty="0">
                <a:solidFill>
                  <a:schemeClr val="bg1"/>
                </a:solidFill>
                <a:effectLst/>
                <a:latin typeface="-apple-system"/>
              </a:rPr>
              <a:t>BurnySc2</a:t>
            </a:r>
            <a:r>
              <a:rPr lang="es-ES" b="0" i="0" dirty="0">
                <a:solidFill>
                  <a:schemeClr val="bg1"/>
                </a:solidFill>
                <a:effectLst/>
                <a:latin typeface="-apple-system"/>
              </a:rPr>
              <a:t>/</a:t>
            </a:r>
            <a:r>
              <a:rPr lang="es-ES" b="1" i="0" strike="noStrike" dirty="0">
                <a:solidFill>
                  <a:schemeClr val="bg1"/>
                </a:solidFill>
                <a:effectLst/>
                <a:latin typeface="-apple-system"/>
              </a:rPr>
              <a:t>python-sc2</a:t>
            </a:r>
            <a:endParaRPr lang="es-ES" dirty="0">
              <a:solidFill>
                <a:schemeClr val="bg1"/>
              </a:solidFill>
            </a:endParaRPr>
          </a:p>
        </p:txBody>
      </p:sp>
      <p:sp>
        <p:nvSpPr>
          <p:cNvPr id="9" name="Título 3">
            <a:extLst>
              <a:ext uri="{FF2B5EF4-FFF2-40B4-BE49-F238E27FC236}">
                <a16:creationId xmlns:a16="http://schemas.microsoft.com/office/drawing/2014/main" id="{D581C2B6-2009-8533-18C5-689B169EEC80}"/>
              </a:ext>
            </a:extLst>
          </p:cNvPr>
          <p:cNvSpPr txBox="1">
            <a:spLocks/>
          </p:cNvSpPr>
          <p:nvPr/>
        </p:nvSpPr>
        <p:spPr>
          <a:xfrm>
            <a:off x="588263" y="4334870"/>
            <a:ext cx="25209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err="1"/>
              <a:t>Starcraft</a:t>
            </a:r>
            <a:r>
              <a:rPr lang="es-ES" dirty="0"/>
              <a:t> 2</a:t>
            </a:r>
          </a:p>
        </p:txBody>
      </p:sp>
      <p:pic>
        <p:nvPicPr>
          <p:cNvPr id="3082" name="Picture 10" descr="An Introduction to ChatGPT: Understanding the Power of OpenAI's Model">
            <a:extLst>
              <a:ext uri="{FF2B5EF4-FFF2-40B4-BE49-F238E27FC236}">
                <a16:creationId xmlns:a16="http://schemas.microsoft.com/office/drawing/2014/main" id="{956957C6-D801-8F98-957F-4F1801124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3389" y="1422399"/>
            <a:ext cx="6629400" cy="3733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013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82"/>
                                        </p:tgtEl>
                                      </p:cBhvr>
                                    </p:animEffect>
                                    <p:set>
                                      <p:cBhvr>
                                        <p:cTn id="7" dur="1" fill="hold">
                                          <p:stCondLst>
                                            <p:cond delay="499"/>
                                          </p:stCondLst>
                                        </p:cTn>
                                        <p:tgtEl>
                                          <p:spTgt spid="308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prstGeom prst="rect">
            <a:avLst/>
          </a:prstGeom>
        </p:spPr>
        <p:txBody>
          <a:bodyPr/>
          <a:lstStyle/>
          <a:p>
            <a:r>
              <a:rPr lang="es-ES" dirty="0"/>
              <a:t>Nuestro objetivo</a:t>
            </a:r>
          </a:p>
        </p:txBody>
      </p:sp>
      <p:pic>
        <p:nvPicPr>
          <p:cNvPr id="4100" name="Picture 4" descr="Mente Suprema | StarCraftWiki | Fandom">
            <a:extLst>
              <a:ext uri="{FF2B5EF4-FFF2-40B4-BE49-F238E27FC236}">
                <a16:creationId xmlns:a16="http://schemas.microsoft.com/office/drawing/2014/main" id="{AC6C7EA4-5CBC-472A-C5B8-3578AE9AD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6575" y="571500"/>
            <a:ext cx="3569377" cy="54356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Título 3">
            <a:extLst>
              <a:ext uri="{FF2B5EF4-FFF2-40B4-BE49-F238E27FC236}">
                <a16:creationId xmlns:a16="http://schemas.microsoft.com/office/drawing/2014/main" id="{50822622-541E-6A7C-5ECF-5997BE62970B}"/>
              </a:ext>
            </a:extLst>
          </p:cNvPr>
          <p:cNvSpPr txBox="1">
            <a:spLocks/>
          </p:cNvSpPr>
          <p:nvPr/>
        </p:nvSpPr>
        <p:spPr>
          <a:xfrm>
            <a:off x="586740" y="1546720"/>
            <a:ext cx="656336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1º Evolucionar</a:t>
            </a:r>
          </a:p>
          <a:p>
            <a:r>
              <a:rPr lang="es-ES" dirty="0"/>
              <a:t>2º Acabar con todos</a:t>
            </a:r>
          </a:p>
        </p:txBody>
      </p:sp>
      <p:sp>
        <p:nvSpPr>
          <p:cNvPr id="3" name="Título 3">
            <a:extLst>
              <a:ext uri="{FF2B5EF4-FFF2-40B4-BE49-F238E27FC236}">
                <a16:creationId xmlns:a16="http://schemas.microsoft.com/office/drawing/2014/main" id="{D33EC2A1-6A2F-4015-BDDA-C39FF6E88D80}"/>
              </a:ext>
            </a:extLst>
          </p:cNvPr>
          <p:cNvSpPr txBox="1">
            <a:spLocks/>
          </p:cNvSpPr>
          <p:nvPr/>
        </p:nvSpPr>
        <p:spPr>
          <a:xfrm>
            <a:off x="586740"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Lufga" panose="00000500000000000000" pitchFamily="50" charset="0"/>
                <a:ea typeface="+mn-ea"/>
                <a:cs typeface="Segoe UI" pitchFamily="34" charset="0"/>
              </a:defRPr>
            </a:lvl1pPr>
          </a:lstStyle>
          <a:p>
            <a:r>
              <a:rPr lang="es-ES" dirty="0"/>
              <a:t>Nuestro objetivo</a:t>
            </a:r>
          </a:p>
        </p:txBody>
      </p:sp>
    </p:spTree>
    <p:extLst>
      <p:ext uri="{BB962C8B-B14F-4D97-AF65-F5344CB8AC3E}">
        <p14:creationId xmlns:p14="http://schemas.microsoft.com/office/powerpoint/2010/main" val="13398345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588263" y="457200"/>
            <a:ext cx="11018520" cy="553998"/>
          </a:xfrm>
          <a:prstGeom prst="rect">
            <a:avLst/>
          </a:prstGeom>
        </p:spPr>
        <p:txBody>
          <a:bodyPr/>
          <a:lstStyle/>
          <a:p>
            <a:r>
              <a:rPr lang="es-ES" dirty="0"/>
              <a:t>Nuestra evolución</a:t>
            </a:r>
          </a:p>
        </p:txBody>
      </p:sp>
      <p:cxnSp>
        <p:nvCxnSpPr>
          <p:cNvPr id="3" name="Conector recto 2">
            <a:extLst>
              <a:ext uri="{FF2B5EF4-FFF2-40B4-BE49-F238E27FC236}">
                <a16:creationId xmlns:a16="http://schemas.microsoft.com/office/drawing/2014/main" id="{B195A46D-394D-11A5-B20E-C625576F82D5}"/>
              </a:ext>
            </a:extLst>
          </p:cNvPr>
          <p:cNvCxnSpPr/>
          <p:nvPr/>
        </p:nvCxnSpPr>
        <p:spPr>
          <a:xfrm>
            <a:off x="1095376" y="2633702"/>
            <a:ext cx="9928224" cy="0"/>
          </a:xfrm>
          <a:prstGeom prst="line">
            <a:avLst/>
          </a:prstGeom>
          <a:ln w="76200">
            <a:solidFill>
              <a:schemeClr val="accent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8">
            <a:extLst>
              <a:ext uri="{FF2B5EF4-FFF2-40B4-BE49-F238E27FC236}">
                <a16:creationId xmlns:a16="http://schemas.microsoft.com/office/drawing/2014/main" id="{0368AE9F-1012-8985-7A94-ECA17DAFA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6" y="2005052"/>
            <a:ext cx="1257300" cy="12573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C321458-797D-2AB8-CF69-F0A0C5AE5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192" y="2005052"/>
            <a:ext cx="1257300" cy="12573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55D4FF87-A007-2FA4-970C-41A756917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765" y="2005052"/>
            <a:ext cx="1257300" cy="12573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D857B1DE-1FBC-81E5-A41A-577B1A4AD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4131" y="1932027"/>
            <a:ext cx="1330325" cy="1330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Bocadillo: rectángulo 10">
            <a:extLst>
              <a:ext uri="{FF2B5EF4-FFF2-40B4-BE49-F238E27FC236}">
                <a16:creationId xmlns:a16="http://schemas.microsoft.com/office/drawing/2014/main" id="{C38F8FB5-FD99-22AD-C503-60078DAAF6EB}"/>
              </a:ext>
            </a:extLst>
          </p:cNvPr>
          <p:cNvSpPr/>
          <p:nvPr/>
        </p:nvSpPr>
        <p:spPr bwMode="auto">
          <a:xfrm>
            <a:off x="631827" y="3825380"/>
            <a:ext cx="1364754" cy="1191237"/>
          </a:xfrm>
          <a:prstGeom prst="wedgeRectCallout">
            <a:avLst>
              <a:gd name="adj1" fmla="val -22452"/>
              <a:gd name="adj2" fmla="val -8629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Drone</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Version</a:t>
            </a:r>
            <a:endParaRPr lang="es-E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0.0.1</a:t>
            </a:r>
          </a:p>
        </p:txBody>
      </p:sp>
      <p:sp>
        <p:nvSpPr>
          <p:cNvPr id="12" name="Bocadillo: rectángulo 11">
            <a:extLst>
              <a:ext uri="{FF2B5EF4-FFF2-40B4-BE49-F238E27FC236}">
                <a16:creationId xmlns:a16="http://schemas.microsoft.com/office/drawing/2014/main" id="{F11E2234-40F8-67F7-61CA-0620FE3F34CA}"/>
              </a:ext>
            </a:extLst>
          </p:cNvPr>
          <p:cNvSpPr/>
          <p:nvPr/>
        </p:nvSpPr>
        <p:spPr bwMode="auto">
          <a:xfrm>
            <a:off x="3529125" y="3825379"/>
            <a:ext cx="1364754" cy="1191237"/>
          </a:xfrm>
          <a:prstGeom prst="wedgeRectCallout">
            <a:avLst>
              <a:gd name="adj1" fmla="val -10773"/>
              <a:gd name="adj2" fmla="val -919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Zerling</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Version</a:t>
            </a:r>
            <a:endParaRPr lang="es-E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0.0.2</a:t>
            </a:r>
          </a:p>
        </p:txBody>
      </p:sp>
      <p:sp>
        <p:nvSpPr>
          <p:cNvPr id="13" name="Bocadillo: rectángulo 12">
            <a:extLst>
              <a:ext uri="{FF2B5EF4-FFF2-40B4-BE49-F238E27FC236}">
                <a16:creationId xmlns:a16="http://schemas.microsoft.com/office/drawing/2014/main" id="{E5A5C5D3-EB46-CD73-980D-D54B8E478D81}"/>
              </a:ext>
            </a:extLst>
          </p:cNvPr>
          <p:cNvSpPr/>
          <p:nvPr/>
        </p:nvSpPr>
        <p:spPr bwMode="auto">
          <a:xfrm>
            <a:off x="6759311" y="3825379"/>
            <a:ext cx="1529012" cy="1191237"/>
          </a:xfrm>
          <a:prstGeom prst="wedgeRectCallout">
            <a:avLst>
              <a:gd name="adj1" fmla="val -10773"/>
              <a:gd name="adj2" fmla="val -919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Hydralisk</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Version</a:t>
            </a:r>
            <a:endParaRPr lang="es-E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0.0.3</a:t>
            </a:r>
          </a:p>
        </p:txBody>
      </p:sp>
      <p:sp>
        <p:nvSpPr>
          <p:cNvPr id="14" name="Bocadillo: rectángulo 13">
            <a:extLst>
              <a:ext uri="{FF2B5EF4-FFF2-40B4-BE49-F238E27FC236}">
                <a16:creationId xmlns:a16="http://schemas.microsoft.com/office/drawing/2014/main" id="{A515D923-D9A2-C7FF-2363-3F714564CD70}"/>
              </a:ext>
            </a:extLst>
          </p:cNvPr>
          <p:cNvSpPr/>
          <p:nvPr/>
        </p:nvSpPr>
        <p:spPr bwMode="auto">
          <a:xfrm>
            <a:off x="9747190" y="3891002"/>
            <a:ext cx="1529012" cy="1191237"/>
          </a:xfrm>
          <a:prstGeom prst="wedgeRectCallout">
            <a:avLst>
              <a:gd name="adj1" fmla="val 15562"/>
              <a:gd name="adj2" fmla="val -8981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Ultralisk</a:t>
            </a:r>
            <a:r>
              <a:rPr lang="es-ES" sz="2000" dirty="0">
                <a:gradFill>
                  <a:gsLst>
                    <a:gs pos="0">
                      <a:srgbClr val="FFFFFF"/>
                    </a:gs>
                    <a:gs pos="100000">
                      <a:srgbClr val="FFFFFF"/>
                    </a:gs>
                  </a:gsLst>
                  <a:lin ang="5400000" scaled="0"/>
                </a:gradFill>
                <a:ea typeface="Segoe UI" pitchFamily="34" charset="0"/>
                <a:cs typeface="Segoe UI" pitchFamily="34" charset="0"/>
              </a:rPr>
              <a:t> </a:t>
            </a:r>
            <a:r>
              <a:rPr lang="es-ES" sz="2000" dirty="0" err="1">
                <a:gradFill>
                  <a:gsLst>
                    <a:gs pos="0">
                      <a:srgbClr val="FFFFFF"/>
                    </a:gs>
                    <a:gs pos="100000">
                      <a:srgbClr val="FFFFFF"/>
                    </a:gs>
                  </a:gsLst>
                  <a:lin ang="5400000" scaled="0"/>
                </a:gradFill>
                <a:ea typeface="Segoe UI" pitchFamily="34" charset="0"/>
                <a:cs typeface="Segoe UI" pitchFamily="34" charset="0"/>
              </a:rPr>
              <a:t>Version</a:t>
            </a:r>
            <a:endParaRPr lang="es-E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0.0.4</a:t>
            </a:r>
          </a:p>
        </p:txBody>
      </p:sp>
    </p:spTree>
    <p:extLst>
      <p:ext uri="{BB962C8B-B14F-4D97-AF65-F5344CB8AC3E}">
        <p14:creationId xmlns:p14="http://schemas.microsoft.com/office/powerpoint/2010/main" val="2598884958"/>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5960</TotalTime>
  <Words>290</Words>
  <Application>Microsoft Office PowerPoint</Application>
  <PresentationFormat>Panorámica</PresentationFormat>
  <Paragraphs>64</Paragraphs>
  <Slides>24</Slides>
  <Notes>1</Notes>
  <HiddenSlides>0</HiddenSlides>
  <MMClips>0</MMClips>
  <ScaleCrop>false</ScaleCrop>
  <HeadingPairs>
    <vt:vector size="8" baseType="variant">
      <vt:variant>
        <vt:lpstr>Fuentes usadas</vt:lpstr>
      </vt:variant>
      <vt:variant>
        <vt:i4>8</vt:i4>
      </vt:variant>
      <vt:variant>
        <vt:lpstr>Tema</vt:lpstr>
      </vt:variant>
      <vt:variant>
        <vt:i4>2</vt:i4>
      </vt:variant>
      <vt:variant>
        <vt:lpstr>Servidores OLE incrustados</vt:lpstr>
      </vt:variant>
      <vt:variant>
        <vt:i4>1</vt:i4>
      </vt:variant>
      <vt:variant>
        <vt:lpstr>Títulos de diapositiva</vt:lpstr>
      </vt:variant>
      <vt:variant>
        <vt:i4>24</vt:i4>
      </vt:variant>
    </vt:vector>
  </HeadingPairs>
  <TitlesOfParts>
    <vt:vector size="35" baseType="lpstr">
      <vt:lpstr>-apple-system</vt:lpstr>
      <vt:lpstr>Arial</vt:lpstr>
      <vt:lpstr>Wingdings</vt:lpstr>
      <vt:lpstr>Segoe UI</vt:lpstr>
      <vt:lpstr>Myriad Pro</vt:lpstr>
      <vt:lpstr>Quicksand</vt:lpstr>
      <vt:lpstr>Consolas</vt:lpstr>
      <vt:lpstr>Lufga</vt:lpstr>
      <vt:lpstr>White Template</vt:lpstr>
      <vt:lpstr>1_White Template</vt:lpstr>
      <vt:lpstr>CorelDRAW</vt:lpstr>
      <vt:lpstr>Presentación de PowerPoint</vt:lpstr>
      <vt:lpstr>Invasión Zerg: ¿Qué hacer cuando ganar es demasiado difícil? ¡Crea una IA y haz que la gane por ti!</vt:lpstr>
      <vt:lpstr>Presentación de PowerPoint</vt:lpstr>
      <vt:lpstr>Sponsors</vt:lpstr>
      <vt:lpstr>Presentación de PowerPoint</vt:lpstr>
      <vt:lpstr>Presentación de PowerPoint</vt:lpstr>
      <vt:lpstr>¿Qué vamos a necesitar?</vt:lpstr>
      <vt:lpstr>Nuestro objetivo</vt:lpstr>
      <vt:lpstr>Nuestra evolución</vt:lpstr>
      <vt:lpstr>Supermente 0.0.1 – Drone version</vt:lpstr>
      <vt:lpstr>¡¿Qué hemos perdido?!</vt:lpstr>
      <vt:lpstr>Entiendo un poquito Starcraft…</vt:lpstr>
      <vt:lpstr>Presentación de PowerPoint</vt:lpstr>
      <vt:lpstr>Supermente 0.0.2 – Zerling version</vt:lpstr>
      <vt:lpstr>AJA!  Yo, la Supermente soy un ser superior…</vt:lpstr>
      <vt:lpstr>Evolucionando para construir en el orden correcto</vt:lpstr>
      <vt:lpstr>Algoritmo Genético</vt:lpstr>
      <vt:lpstr>Supermente 0.0.3 – Hydralisk version</vt:lpstr>
      <vt:lpstr>Supermente 0.0.4 – Ultralisk version</vt:lpstr>
      <vt:lpstr>Venga va.. Vamos a probar el chatGPT</vt:lpstr>
      <vt:lpstr>Torneos internacionales de IA con Starcraft 2</vt:lpstr>
      <vt:lpstr>¿Podéis batir a mi IA?</vt:lpstr>
      <vt:lpstr>Any questions for me?</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Javier Iniesta Fernández</cp:lastModifiedBy>
  <cp:revision>90</cp:revision>
  <dcterms:created xsi:type="dcterms:W3CDTF">2019-08-09T15:41:27Z</dcterms:created>
  <dcterms:modified xsi:type="dcterms:W3CDTF">2023-03-02T20:44:37Z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251;#Microsoft Ignite The Tour FY20|92cd8354-19e0-47e3-879f-674e86e0d77f</vt:lpwstr>
  </property>
</Properties>
</file>